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75" r:id="rId8"/>
    <p:sldId id="270" r:id="rId9"/>
    <p:sldId id="277" r:id="rId10"/>
    <p:sldId id="273" r:id="rId11"/>
    <p:sldId id="271" r:id="rId12"/>
    <p:sldId id="279" r:id="rId13"/>
    <p:sldId id="281" r:id="rId14"/>
    <p:sldId id="282" r:id="rId15"/>
    <p:sldId id="283" r:id="rId16"/>
    <p:sldId id="278" r:id="rId17"/>
    <p:sldId id="268" r:id="rId18"/>
    <p:sldId id="272" r:id="rId1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6hap" initials="g" lastIdx="4" clrIdx="0">
    <p:extLst>
      <p:ext uri="{19B8F6BF-5375-455C-9EA6-DF929625EA0E}">
        <p15:presenceInfo xmlns:p15="http://schemas.microsoft.com/office/powerpoint/2012/main" userId="S::ge96hap@ForStudents.onmicrosoft.com::1eb07c6e-059b-4752-8c7b-89da511fb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065BD"/>
    <a:srgbClr val="2C7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4D6026-B847-4F58-9382-AD6C21028F84}" v="148" dt="2021-11-24T11:53:41.097"/>
    <p1510:client id="{330545BC-A401-4BCC-8E13-9C1257101A83}" v="919" dt="2021-11-24T11:15:43.899"/>
    <p1510:client id="{38BEF83F-CC5A-41AF-9729-2FB379587271}" v="2181" dt="2021-11-24T11:30:06.406"/>
    <p1510:client id="{7E8248D8-0D56-4740-9018-BCC3F32946CA}" v="2345" dt="2021-11-24T12:06:17.627"/>
    <p1510:client id="{A8D62F3D-A262-4938-ABEB-03BD90DC7EC7}" v="224" dt="2021-11-24T11:41:39.424"/>
    <p1510:client id="{C9A449A5-34AE-4D39-A0F3-D88FAA0FFAB5}" v="23" dt="2021-11-24T13:08:53.973"/>
    <p1510:client id="{DE27A44E-96CD-4D40-9254-8AA06A11A813}" v="658" dt="2021-11-24T09:45:57.011"/>
    <p1510:client id="{E09E6814-2439-4568-9E72-232F3F9FD725}" v="30" dt="2021-11-24T13:14:51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Seibert" userId="S::gu58lal@mytum.de::cd96aaf6-9ed8-4285-a516-452073d782dd" providerId="AD" clId="Web-{A8D62F3D-A262-4938-ABEB-03BD90DC7EC7}"/>
    <pc:docChg chg="addSld modSld sldOrd">
      <pc:chgData name="Bea Seibert" userId="S::gu58lal@mytum.de::cd96aaf6-9ed8-4285-a516-452073d782dd" providerId="AD" clId="Web-{A8D62F3D-A262-4938-ABEB-03BD90DC7EC7}" dt="2021-11-24T11:41:31.721" v="148" actId="20577"/>
      <pc:docMkLst>
        <pc:docMk/>
      </pc:docMkLst>
      <pc:sldChg chg="modSp">
        <pc:chgData name="Bea Seibert" userId="S::gu58lal@mytum.de::cd96aaf6-9ed8-4285-a516-452073d782dd" providerId="AD" clId="Web-{A8D62F3D-A262-4938-ABEB-03BD90DC7EC7}" dt="2021-11-24T11:34:54.856" v="45" actId="1076"/>
        <pc:sldMkLst>
          <pc:docMk/>
          <pc:sldMk cId="871912813" sldId="273"/>
        </pc:sldMkLst>
        <pc:spChg chg="mod">
          <ac:chgData name="Bea Seibert" userId="S::gu58lal@mytum.de::cd96aaf6-9ed8-4285-a516-452073d782dd" providerId="AD" clId="Web-{A8D62F3D-A262-4938-ABEB-03BD90DC7EC7}" dt="2021-11-24T11:34:46.919" v="43" actId="1076"/>
          <ac:spMkLst>
            <pc:docMk/>
            <pc:sldMk cId="871912813" sldId="273"/>
            <ac:spMk id="29" creationId="{EDBE8AB7-23D2-47DD-BA3D-DB8DD7D14F30}"/>
          </ac:spMkLst>
        </pc:spChg>
        <pc:spChg chg="mod">
          <ac:chgData name="Bea Seibert" userId="S::gu58lal@mytum.de::cd96aaf6-9ed8-4285-a516-452073d782dd" providerId="AD" clId="Web-{A8D62F3D-A262-4938-ABEB-03BD90DC7EC7}" dt="2021-11-24T11:34:46.903" v="42" actId="1076"/>
          <ac:spMkLst>
            <pc:docMk/>
            <pc:sldMk cId="871912813" sldId="273"/>
            <ac:spMk id="32" creationId="{44AEAA35-C3C9-4986-9527-9DAA8007A1BE}"/>
          </ac:spMkLst>
        </pc:spChg>
        <pc:picChg chg="mod">
          <ac:chgData name="Bea Seibert" userId="S::gu58lal@mytum.de::cd96aaf6-9ed8-4285-a516-452073d782dd" providerId="AD" clId="Web-{A8D62F3D-A262-4938-ABEB-03BD90DC7EC7}" dt="2021-11-24T11:34:20.418" v="33" actId="14100"/>
          <ac:picMkLst>
            <pc:docMk/>
            <pc:sldMk cId="871912813" sldId="273"/>
            <ac:picMk id="17" creationId="{A89EE641-6FBB-4290-9104-03F2C155026C}"/>
          </ac:picMkLst>
        </pc:picChg>
        <pc:picChg chg="mod">
          <ac:chgData name="Bea Seibert" userId="S::gu58lal@mytum.de::cd96aaf6-9ed8-4285-a516-452073d782dd" providerId="AD" clId="Web-{A8D62F3D-A262-4938-ABEB-03BD90DC7EC7}" dt="2021-11-24T11:34:24.169" v="34" actId="14100"/>
          <ac:picMkLst>
            <pc:docMk/>
            <pc:sldMk cId="871912813" sldId="273"/>
            <ac:picMk id="18" creationId="{74655885-4F99-4CF7-A2DD-BABC705108A9}"/>
          </ac:picMkLst>
        </pc:picChg>
        <pc:picChg chg="mod">
          <ac:chgData name="Bea Seibert" userId="S::gu58lal@mytum.de::cd96aaf6-9ed8-4285-a516-452073d782dd" providerId="AD" clId="Web-{A8D62F3D-A262-4938-ABEB-03BD90DC7EC7}" dt="2021-11-24T11:34:12.699" v="30" actId="1076"/>
          <ac:picMkLst>
            <pc:docMk/>
            <pc:sldMk cId="871912813" sldId="273"/>
            <ac:picMk id="20" creationId="{8C9CA8D3-A880-44A1-9AEE-C7EFE04B1F51}"/>
          </ac:picMkLst>
        </pc:picChg>
        <pc:picChg chg="mod">
          <ac:chgData name="Bea Seibert" userId="S::gu58lal@mytum.de::cd96aaf6-9ed8-4285-a516-452073d782dd" providerId="AD" clId="Web-{A8D62F3D-A262-4938-ABEB-03BD90DC7EC7}" dt="2021-11-24T11:34:54.856" v="45" actId="1076"/>
          <ac:picMkLst>
            <pc:docMk/>
            <pc:sldMk cId="871912813" sldId="273"/>
            <ac:picMk id="27" creationId="{EEC8409B-15B9-48A7-AC79-56973637A6C9}"/>
          </ac:picMkLst>
        </pc:picChg>
        <pc:picChg chg="mod">
          <ac:chgData name="Bea Seibert" userId="S::gu58lal@mytum.de::cd96aaf6-9ed8-4285-a516-452073d782dd" providerId="AD" clId="Web-{A8D62F3D-A262-4938-ABEB-03BD90DC7EC7}" dt="2021-11-24T11:34:46.872" v="40" actId="1076"/>
          <ac:picMkLst>
            <pc:docMk/>
            <pc:sldMk cId="871912813" sldId="273"/>
            <ac:picMk id="30" creationId="{8F2F6899-1B63-4DD2-845C-994A93E790AC}"/>
          </ac:picMkLst>
        </pc:picChg>
        <pc:picChg chg="mod">
          <ac:chgData name="Bea Seibert" userId="S::gu58lal@mytum.de::cd96aaf6-9ed8-4285-a516-452073d782dd" providerId="AD" clId="Web-{A8D62F3D-A262-4938-ABEB-03BD90DC7EC7}" dt="2021-11-24T11:34:46.903" v="41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modSp">
        <pc:chgData name="Bea Seibert" userId="S::gu58lal@mytum.de::cd96aaf6-9ed8-4285-a516-452073d782dd" providerId="AD" clId="Web-{A8D62F3D-A262-4938-ABEB-03BD90DC7EC7}" dt="2021-11-24T11:34:03.090" v="29" actId="1076"/>
        <pc:sldMkLst>
          <pc:docMk/>
          <pc:sldMk cId="2391557621" sldId="277"/>
        </pc:sldMkLst>
        <pc:picChg chg="mod">
          <ac:chgData name="Bea Seibert" userId="S::gu58lal@mytum.de::cd96aaf6-9ed8-4285-a516-452073d782dd" providerId="AD" clId="Web-{A8D62F3D-A262-4938-ABEB-03BD90DC7EC7}" dt="2021-11-24T11:33:56.137" v="27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A8D62F3D-A262-4938-ABEB-03BD90DC7EC7}" dt="2021-11-24T11:33:59.340" v="2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A8D62F3D-A262-4938-ABEB-03BD90DC7EC7}" dt="2021-11-24T11:34:03.090" v="29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">
        <pc:chgData name="Bea Seibert" userId="S::gu58lal@mytum.de::cd96aaf6-9ed8-4285-a516-452073d782dd" providerId="AD" clId="Web-{A8D62F3D-A262-4938-ABEB-03BD90DC7EC7}" dt="2021-11-24T11:41:31.721" v="148" actId="20577"/>
        <pc:sldMkLst>
          <pc:docMk/>
          <pc:sldMk cId="996576291" sldId="278"/>
        </pc:sldMkLst>
        <pc:spChg chg="del">
          <ac:chgData name="Bea Seibert" userId="S::gu58lal@mytum.de::cd96aaf6-9ed8-4285-a516-452073d782dd" providerId="AD" clId="Web-{A8D62F3D-A262-4938-ABEB-03BD90DC7EC7}" dt="2021-11-24T11:33:20.636" v="23"/>
          <ac:spMkLst>
            <pc:docMk/>
            <pc:sldMk cId="996576291" sldId="278"/>
            <ac:spMk id="3" creationId="{7717DB9A-6632-480B-9193-D688B70B6CE3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1.405" v="132"/>
          <ac:spMkLst>
            <pc:docMk/>
            <pc:sldMk cId="996576291" sldId="278"/>
            <ac:spMk id="10" creationId="{40705B5F-43D6-4EBA-A79F-D58E489C6CE0}"/>
          </ac:spMkLst>
        </pc:spChg>
        <pc:spChg chg="add mod">
          <ac:chgData name="Bea Seibert" userId="S::gu58lal@mytum.de::cd96aaf6-9ed8-4285-a516-452073d782dd" providerId="AD" clId="Web-{A8D62F3D-A262-4938-ABEB-03BD90DC7EC7}" dt="2021-11-24T11:32:55.855" v="16"/>
          <ac:spMkLst>
            <pc:docMk/>
            <pc:sldMk cId="996576291" sldId="278"/>
            <ac:spMk id="14" creationId="{70D43045-6381-43BF-A0E2-73019D3CF4AE}"/>
          </ac:spMkLst>
        </pc:spChg>
        <pc:spChg chg="add mod">
          <ac:chgData name="Bea Seibert" userId="S::gu58lal@mytum.de::cd96aaf6-9ed8-4285-a516-452073d782dd" providerId="AD" clId="Web-{A8D62F3D-A262-4938-ABEB-03BD90DC7EC7}" dt="2021-11-24T11:33:10.777" v="21"/>
          <ac:spMkLst>
            <pc:docMk/>
            <pc:sldMk cId="996576291" sldId="278"/>
            <ac:spMk id="15" creationId="{59668DA0-76D8-4E59-BFA3-DFFBE5739B1A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2.483" v="133"/>
          <ac:spMkLst>
            <pc:docMk/>
            <pc:sldMk cId="996576291" sldId="278"/>
            <ac:spMk id="16" creationId="{CCA64662-C301-46C0-ABD0-DB5745746B78}"/>
          </ac:spMkLst>
        </pc:spChg>
        <pc:spChg chg="add mod">
          <ac:chgData name="Bea Seibert" userId="S::gu58lal@mytum.de::cd96aaf6-9ed8-4285-a516-452073d782dd" providerId="AD" clId="Web-{A8D62F3D-A262-4938-ABEB-03BD90DC7EC7}" dt="2021-11-24T11:36:47.170" v="128" actId="1076"/>
          <ac:spMkLst>
            <pc:docMk/>
            <pc:sldMk cId="996576291" sldId="278"/>
            <ac:spMk id="18" creationId="{B4C1A2E3-58F3-490A-B213-AECBA475D3A5}"/>
          </ac:spMkLst>
        </pc:spChg>
        <pc:spChg chg="add mod">
          <ac:chgData name="Bea Seibert" userId="S::gu58lal@mytum.de::cd96aaf6-9ed8-4285-a516-452073d782dd" providerId="AD" clId="Web-{A8D62F3D-A262-4938-ABEB-03BD90DC7EC7}" dt="2021-11-24T11:41:31.721" v="148" actId="20577"/>
          <ac:spMkLst>
            <pc:docMk/>
            <pc:sldMk cId="996576291" sldId="278"/>
            <ac:spMk id="19" creationId="{D9D2195C-A02F-4874-94DC-838777F96AA4}"/>
          </ac:spMkLst>
        </pc:spChg>
        <pc:picChg chg="add del mod">
          <ac:chgData name="Bea Seibert" userId="S::gu58lal@mytum.de::cd96aaf6-9ed8-4285-a516-452073d782dd" providerId="AD" clId="Web-{A8D62F3D-A262-4938-ABEB-03BD90DC7EC7}" dt="2021-11-24T11:37:18.405" v="131"/>
          <ac:picMkLst>
            <pc:docMk/>
            <pc:sldMk cId="996576291" sldId="278"/>
            <ac:picMk id="6" creationId="{4E79F956-CB28-43AC-92DB-B0139C9AFE0E}"/>
          </ac:picMkLst>
        </pc:picChg>
        <pc:picChg chg="add del mod">
          <ac:chgData name="Bea Seibert" userId="S::gu58lal@mytum.de::cd96aaf6-9ed8-4285-a516-452073d782dd" providerId="AD" clId="Web-{A8D62F3D-A262-4938-ABEB-03BD90DC7EC7}" dt="2021-11-24T11:32:52.667" v="14"/>
          <ac:picMkLst>
            <pc:docMk/>
            <pc:sldMk cId="996576291" sldId="278"/>
            <ac:picMk id="13" creationId="{0D3F1AF8-3127-4478-ADEA-6D1110B21FFC}"/>
          </ac:picMkLst>
        </pc:picChg>
        <pc:cxnChg chg="add mod">
          <ac:chgData name="Bea Seibert" userId="S::gu58lal@mytum.de::cd96aaf6-9ed8-4285-a516-452073d782dd" providerId="AD" clId="Web-{A8D62F3D-A262-4938-ABEB-03BD90DC7EC7}" dt="2021-11-24T11:35:30.373" v="50"/>
          <ac:cxnSpMkLst>
            <pc:docMk/>
            <pc:sldMk cId="996576291" sldId="278"/>
            <ac:cxnSpMk id="17" creationId="{9795A465-ECBB-438D-BE13-5AD9467B65A6}"/>
          </ac:cxnSpMkLst>
        </pc:cxnChg>
      </pc:sldChg>
      <pc:sldChg chg="add ord replId">
        <pc:chgData name="Bea Seibert" userId="S::gu58lal@mytum.de::cd96aaf6-9ed8-4285-a516-452073d782dd" providerId="AD" clId="Web-{A8D62F3D-A262-4938-ABEB-03BD90DC7EC7}" dt="2021-11-24T11:37:13.765" v="130"/>
        <pc:sldMkLst>
          <pc:docMk/>
          <pc:sldMk cId="1770415991" sldId="283"/>
        </pc:sldMkLst>
      </pc:sldChg>
    </pc:docChg>
  </pc:docChgLst>
  <pc:docChgLst>
    <pc:chgData name="Vincent Brunner" userId="S::ge65tew@mytum.de::0582dc11-ab77-45d1-b857-5691c17b18d5" providerId="AD" clId="Web-{77E2185B-5832-4585-99EB-1FB744773B31}"/>
    <pc:docChg chg="modSld">
      <pc:chgData name="Vincent Brunner" userId="S::ge65tew@mytum.de::0582dc11-ab77-45d1-b857-5691c17b18d5" providerId="AD" clId="Web-{77E2185B-5832-4585-99EB-1FB744773B31}" dt="2021-11-10T08:29:07.654" v="259" actId="20577"/>
      <pc:docMkLst>
        <pc:docMk/>
      </pc:docMkLst>
      <pc:sldChg chg="modSp">
        <pc:chgData name="Vincent Brunner" userId="S::ge65tew@mytum.de::0582dc11-ab77-45d1-b857-5691c17b18d5" providerId="AD" clId="Web-{77E2185B-5832-4585-99EB-1FB744773B31}" dt="2021-11-10T08:29:07.654" v="259" actId="20577"/>
        <pc:sldMkLst>
          <pc:docMk/>
          <pc:sldMk cId="353417104" sldId="257"/>
        </pc:sldMkLst>
        <pc:spChg chg="mod">
          <ac:chgData name="Vincent Brunner" userId="S::ge65tew@mytum.de::0582dc11-ab77-45d1-b857-5691c17b18d5" providerId="AD" clId="Web-{77E2185B-5832-4585-99EB-1FB744773B31}" dt="2021-11-10T08:29:07.654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modSp">
        <pc:chgData name="Vincent Brunner" userId="S::ge65tew@mytum.de::0582dc11-ab77-45d1-b857-5691c17b18d5" providerId="AD" clId="Web-{77E2185B-5832-4585-99EB-1FB744773B31}" dt="2021-11-10T08:21:09.081" v="43" actId="14100"/>
        <pc:sldMkLst>
          <pc:docMk/>
          <pc:sldMk cId="470170629" sldId="258"/>
        </pc:sldMkLst>
        <pc:spChg chg="add mod">
          <ac:chgData name="Vincent Brunner" userId="S::ge65tew@mytum.de::0582dc11-ab77-45d1-b857-5691c17b18d5" providerId="AD" clId="Web-{77E2185B-5832-4585-99EB-1FB744773B31}" dt="2021-11-10T08:20:59.612" v="41" actId="20577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S::ge65tew@mytum.de::0582dc11-ab77-45d1-b857-5691c17b18d5" providerId="AD" clId="Web-{77E2185B-5832-4585-99EB-1FB744773B31}" dt="2021-11-10T08:21:09.081" v="43" actId="14100"/>
          <ac:spMkLst>
            <pc:docMk/>
            <pc:sldMk cId="470170629" sldId="258"/>
            <ac:spMk id="8" creationId="{F6E8437D-9DF2-45CB-B014-608058A4769E}"/>
          </ac:spMkLst>
        </pc:spChg>
      </pc:sldChg>
    </pc:docChg>
  </pc:docChgLst>
  <pc:docChgLst>
    <pc:chgData name="Vincent Brunner" userId="0582dc11-ab77-45d1-b857-5691c17b18d5" providerId="ADAL" clId="{7E8248D8-0D56-4740-9018-BCC3F32946CA}"/>
    <pc:docChg chg="undo redo custSel addSld delSld modSld sldOrd">
      <pc:chgData name="Vincent Brunner" userId="0582dc11-ab77-45d1-b857-5691c17b18d5" providerId="ADAL" clId="{7E8248D8-0D56-4740-9018-BCC3F32946CA}" dt="2021-11-24T12:06:17.627" v="2346" actId="478"/>
      <pc:docMkLst>
        <pc:docMk/>
      </pc:docMkLst>
      <pc:sldChg chg="addSp delSp modSp mod">
        <pc:chgData name="Vincent Brunner" userId="0582dc11-ab77-45d1-b857-5691c17b18d5" providerId="ADAL" clId="{7E8248D8-0D56-4740-9018-BCC3F32946CA}" dt="2021-11-24T12:06:17.627" v="2346" actId="478"/>
        <pc:sldMkLst>
          <pc:docMk/>
          <pc:sldMk cId="3873875921" sldId="256"/>
        </pc:sldMkLst>
        <pc:spChg chg="add del mod">
          <ac:chgData name="Vincent Brunner" userId="0582dc11-ab77-45d1-b857-5691c17b18d5" providerId="ADAL" clId="{7E8248D8-0D56-4740-9018-BCC3F32946CA}" dt="2021-11-24T12:06:17.627" v="2346" actId="478"/>
          <ac:spMkLst>
            <pc:docMk/>
            <pc:sldMk cId="3873875921" sldId="256"/>
            <ac:spMk id="13" creationId="{54EA845F-9350-1D40-8CD8-61AC3C59B2E3}"/>
          </ac:spMkLst>
        </pc:spChg>
      </pc:sldChg>
      <pc:sldChg chg="modSp mod">
        <pc:chgData name="Vincent Brunner" userId="0582dc11-ab77-45d1-b857-5691c17b18d5" providerId="ADAL" clId="{7E8248D8-0D56-4740-9018-BCC3F32946CA}" dt="2021-11-24T09:30:38.870" v="259" actId="20577"/>
        <pc:sldMkLst>
          <pc:docMk/>
          <pc:sldMk cId="353417104" sldId="257"/>
        </pc:sldMkLst>
        <pc:spChg chg="mod">
          <ac:chgData name="Vincent Brunner" userId="0582dc11-ab77-45d1-b857-5691c17b18d5" providerId="ADAL" clId="{7E8248D8-0D56-4740-9018-BCC3F32946CA}" dt="2021-11-24T09:30:38.870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 mod modAnim chgLayout">
        <pc:chgData name="Vincent Brunner" userId="0582dc11-ab77-45d1-b857-5691c17b18d5" providerId="ADAL" clId="{7E8248D8-0D56-4740-9018-BCC3F32946CA}" dt="2021-11-24T12:03:00.502" v="2317" actId="20577"/>
        <pc:sldMkLst>
          <pc:docMk/>
          <pc:sldMk cId="470170629" sldId="258"/>
        </pc:sldMkLst>
        <pc:spChg chg="del">
          <ac:chgData name="Vincent Brunner" userId="0582dc11-ab77-45d1-b857-5691c17b18d5" providerId="ADAL" clId="{7E8248D8-0D56-4740-9018-BCC3F32946CA}" dt="2021-11-24T09:15:26.881" v="43" actId="478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0582dc11-ab77-45d1-b857-5691c17b18d5" providerId="ADAL" clId="{7E8248D8-0D56-4740-9018-BCC3F32946CA}" dt="2021-11-24T09:25:48.265" v="124" actId="790"/>
          <ac:spMkLst>
            <pc:docMk/>
            <pc:sldMk cId="470170629" sldId="258"/>
            <ac:spMk id="4" creationId="{6CED4985-6651-470B-8B95-DC71FB519ABD}"/>
          </ac:spMkLst>
        </pc:spChg>
        <pc:spChg chg="add del mod">
          <ac:chgData name="Vincent Brunner" userId="0582dc11-ab77-45d1-b857-5691c17b18d5" providerId="ADAL" clId="{7E8248D8-0D56-4740-9018-BCC3F32946CA}" dt="2021-11-24T12:03:00.502" v="2317" actId="20577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6:16.909" v="130" actId="20577"/>
          <ac:spMkLst>
            <pc:docMk/>
            <pc:sldMk cId="470170629" sldId="258"/>
            <ac:spMk id="8" creationId="{F6E8437D-9DF2-45CB-B014-608058A4769E}"/>
          </ac:spMkLst>
        </pc:spChg>
        <pc:spChg chg="del">
          <ac:chgData name="Vincent Brunner" userId="0582dc11-ab77-45d1-b857-5691c17b18d5" providerId="ADAL" clId="{7E8248D8-0D56-4740-9018-BCC3F32946CA}" dt="2021-11-24T09:15:34.231" v="45" actId="478"/>
          <ac:spMkLst>
            <pc:docMk/>
            <pc:sldMk cId="470170629" sldId="258"/>
            <ac:spMk id="9" creationId="{167EE29B-D6FE-407B-908B-A1DE20AAB42E}"/>
          </ac:spMkLst>
        </pc:spChg>
        <pc:spChg chg="del mod">
          <ac:chgData name="Vincent Brunner" userId="0582dc11-ab77-45d1-b857-5691c17b18d5" providerId="ADAL" clId="{7E8248D8-0D56-4740-9018-BCC3F32946CA}" dt="2021-11-24T09:15:22.131" v="41" actId="478"/>
          <ac:spMkLst>
            <pc:docMk/>
            <pc:sldMk cId="470170629" sldId="258"/>
            <ac:spMk id="10" creationId="{709A3A61-99CE-4016-BA27-E4818BCF9515}"/>
          </ac:spMkLst>
        </pc:spChg>
        <pc:spChg chg="del">
          <ac:chgData name="Vincent Brunner" userId="0582dc11-ab77-45d1-b857-5691c17b18d5" providerId="ADAL" clId="{7E8248D8-0D56-4740-9018-BCC3F32946CA}" dt="2021-11-24T09:15:35.791" v="46" actId="478"/>
          <ac:spMkLst>
            <pc:docMk/>
            <pc:sldMk cId="470170629" sldId="258"/>
            <ac:spMk id="13" creationId="{207CD40E-CA20-45F9-AB02-CC30821D74FF}"/>
          </ac:spMkLst>
        </pc:spChg>
        <pc:spChg chg="del">
          <ac:chgData name="Vincent Brunner" userId="0582dc11-ab77-45d1-b857-5691c17b18d5" providerId="ADAL" clId="{7E8248D8-0D56-4740-9018-BCC3F32946CA}" dt="2021-11-24T09:15:24.932" v="42" actId="478"/>
          <ac:spMkLst>
            <pc:docMk/>
            <pc:sldMk cId="470170629" sldId="258"/>
            <ac:spMk id="15" creationId="{4B990CC8-ACA7-47C3-B2FC-BE6E3BEDCD5B}"/>
          </ac:spMkLst>
        </pc:spChg>
        <pc:spChg chg="add del mod">
          <ac:chgData name="Vincent Brunner" userId="0582dc11-ab77-45d1-b857-5691c17b18d5" providerId="ADAL" clId="{7E8248D8-0D56-4740-9018-BCC3F32946CA}" dt="2021-11-24T09:15:31.446" v="44" actId="478"/>
          <ac:spMkLst>
            <pc:docMk/>
            <pc:sldMk cId="470170629" sldId="258"/>
            <ac:spMk id="16" creationId="{35D47B14-BFA1-5C41-8D52-CF30BDA26863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7" creationId="{63B61DB7-3070-2842-B958-63C7C7D8C22D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8" creationId="{4113DD9F-8612-F549-AC99-1262B9FE42E4}"/>
          </ac:spMkLst>
        </pc:spChg>
        <pc:picChg chg="add del mod">
          <ac:chgData name="Vincent Brunner" userId="0582dc11-ab77-45d1-b857-5691c17b18d5" providerId="ADAL" clId="{7E8248D8-0D56-4740-9018-BCC3F32946CA}" dt="2021-11-24T09:44:28.195" v="480" actId="478"/>
          <ac:picMkLst>
            <pc:docMk/>
            <pc:sldMk cId="470170629" sldId="258"/>
            <ac:picMk id="20" creationId="{6B01FA18-90E6-BC45-9656-B217FD7F858A}"/>
          </ac:picMkLst>
        </pc:picChg>
        <pc:picChg chg="add del mod">
          <ac:chgData name="Vincent Brunner" userId="0582dc11-ab77-45d1-b857-5691c17b18d5" providerId="ADAL" clId="{7E8248D8-0D56-4740-9018-BCC3F32946CA}" dt="2021-11-24T09:44:26.616" v="479" actId="167"/>
          <ac:picMkLst>
            <pc:docMk/>
            <pc:sldMk cId="470170629" sldId="258"/>
            <ac:picMk id="22" creationId="{B511BEF4-0202-C645-B2E6-B4B4BCEF362B}"/>
          </ac:picMkLst>
        </pc:picChg>
        <pc:picChg chg="add del mod">
          <ac:chgData name="Vincent Brunner" userId="0582dc11-ab77-45d1-b857-5691c17b18d5" providerId="ADAL" clId="{7E8248D8-0D56-4740-9018-BCC3F32946CA}" dt="2021-11-24T09:45:21.584" v="485" actId="478"/>
          <ac:picMkLst>
            <pc:docMk/>
            <pc:sldMk cId="470170629" sldId="258"/>
            <ac:picMk id="24" creationId="{2A9CBDA9-5CD9-B943-AA38-A3826BF29991}"/>
          </ac:picMkLst>
        </pc:picChg>
        <pc:picChg chg="add mod">
          <ac:chgData name="Vincent Brunner" userId="0582dc11-ab77-45d1-b857-5691c17b18d5" providerId="ADAL" clId="{7E8248D8-0D56-4740-9018-BCC3F32946CA}" dt="2021-11-24T09:46:14.350" v="495" actId="1035"/>
          <ac:picMkLst>
            <pc:docMk/>
            <pc:sldMk cId="470170629" sldId="258"/>
            <ac:picMk id="26" creationId="{E24B0408-97FD-5E4A-A6D4-DDB8C04E22E1}"/>
          </ac:picMkLst>
        </pc:picChg>
      </pc:sldChg>
      <pc:sldChg chg="modSp mod">
        <pc:chgData name="Vincent Brunner" userId="0582dc11-ab77-45d1-b857-5691c17b18d5" providerId="ADAL" clId="{7E8248D8-0D56-4740-9018-BCC3F32946CA}" dt="2021-11-24T12:06:08.977" v="2343" actId="20577"/>
        <pc:sldMkLst>
          <pc:docMk/>
          <pc:sldMk cId="107433970" sldId="268"/>
        </pc:sldMkLst>
        <pc:spChg chg="mod">
          <ac:chgData name="Vincent Brunner" userId="0582dc11-ab77-45d1-b857-5691c17b18d5" providerId="ADAL" clId="{7E8248D8-0D56-4740-9018-BCC3F32946CA}" dt="2021-11-24T12:06:08.977" v="2343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modSp mod modShow">
        <pc:chgData name="Vincent Brunner" userId="0582dc11-ab77-45d1-b857-5691c17b18d5" providerId="ADAL" clId="{7E8248D8-0D56-4740-9018-BCC3F32946CA}" dt="2021-11-24T12:03:30.724" v="2318" actId="729"/>
        <pc:sldMkLst>
          <pc:docMk/>
          <pc:sldMk cId="2210482668" sldId="271"/>
        </pc:sldMkLst>
        <pc:spChg chg="mod">
          <ac:chgData name="Vincent Brunner" userId="0582dc11-ab77-45d1-b857-5691c17b18d5" providerId="ADAL" clId="{7E8248D8-0D56-4740-9018-BCC3F32946CA}" dt="2021-11-24T11:10:00.485" v="1982" actId="255"/>
          <ac:spMkLst>
            <pc:docMk/>
            <pc:sldMk cId="2210482668" sldId="271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49:03.471" v="564"/>
          <ac:spMkLst>
            <pc:docMk/>
            <pc:sldMk cId="2210482668" sldId="271"/>
            <ac:spMk id="8" creationId="{F6E8437D-9DF2-45CB-B014-608058A4769E}"/>
          </ac:spMkLst>
        </pc:spChg>
        <pc:picChg chg="add mod">
          <ac:chgData name="Vincent Brunner" userId="0582dc11-ab77-45d1-b857-5691c17b18d5" providerId="ADAL" clId="{7E8248D8-0D56-4740-9018-BCC3F32946CA}" dt="2021-11-24T11:11:08.018" v="1994" actId="12788"/>
          <ac:picMkLst>
            <pc:docMk/>
            <pc:sldMk cId="2210482668" sldId="271"/>
            <ac:picMk id="3" creationId="{10609E0B-33DF-9046-A2EA-6ECB3228A720}"/>
          </ac:picMkLst>
        </pc:picChg>
      </pc:sldChg>
      <pc:sldChg chg="modSp add mod">
        <pc:chgData name="Vincent Brunner" userId="0582dc11-ab77-45d1-b857-5691c17b18d5" providerId="ADAL" clId="{7E8248D8-0D56-4740-9018-BCC3F32946CA}" dt="2021-11-24T12:06:12.280" v="2345" actId="20577"/>
        <pc:sldMkLst>
          <pc:docMk/>
          <pc:sldMk cId="1090013117" sldId="272"/>
        </pc:sldMkLst>
        <pc:spChg chg="mod">
          <ac:chgData name="Vincent Brunner" userId="0582dc11-ab77-45d1-b857-5691c17b18d5" providerId="ADAL" clId="{7E8248D8-0D56-4740-9018-BCC3F32946CA}" dt="2021-11-24T09:35:27.245" v="336"/>
          <ac:spMkLst>
            <pc:docMk/>
            <pc:sldMk cId="1090013117" sldId="272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4:00.502" v="123" actId="20577"/>
          <ac:spMkLst>
            <pc:docMk/>
            <pc:sldMk cId="1090013117" sldId="272"/>
            <ac:spMk id="8" creationId="{F6E8437D-9DF2-45CB-B014-608058A4769E}"/>
          </ac:spMkLst>
        </pc:spChg>
        <pc:spChg chg="mod">
          <ac:chgData name="Vincent Brunner" userId="0582dc11-ab77-45d1-b857-5691c17b18d5" providerId="ADAL" clId="{7E8248D8-0D56-4740-9018-BCC3F32946CA}" dt="2021-11-24T12:06:12.280" v="2345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09:23:54.976" v="112" actId="2696"/>
        <pc:sldMkLst>
          <pc:docMk/>
          <pc:sldMk cId="1362914078" sldId="272"/>
        </pc:sldMkLst>
      </pc:sldChg>
      <pc:sldChg chg="modSp mod">
        <pc:chgData name="Vincent Brunner" userId="0582dc11-ab77-45d1-b857-5691c17b18d5" providerId="ADAL" clId="{7E8248D8-0D56-4740-9018-BCC3F32946CA}" dt="2021-11-24T12:05:25.724" v="2331" actId="20577"/>
        <pc:sldMkLst>
          <pc:docMk/>
          <pc:sldMk cId="871912813" sldId="273"/>
        </pc:sldMkLst>
        <pc:spChg chg="mod">
          <ac:chgData name="Vincent Brunner" userId="0582dc11-ab77-45d1-b857-5691c17b18d5" providerId="ADAL" clId="{7E8248D8-0D56-4740-9018-BCC3F32946CA}" dt="2021-11-24T12:05:25.724" v="2331" actId="20577"/>
          <ac:spMkLst>
            <pc:docMk/>
            <pc:sldMk cId="871912813" sldId="273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5:22.135" v="2329" actId="20577"/>
        <pc:sldMkLst>
          <pc:docMk/>
          <pc:sldMk cId="2391557621" sldId="277"/>
        </pc:sldMkLst>
        <pc:spChg chg="mod">
          <ac:chgData name="Vincent Brunner" userId="0582dc11-ab77-45d1-b857-5691c17b18d5" providerId="ADAL" clId="{7E8248D8-0D56-4740-9018-BCC3F32946CA}" dt="2021-11-24T12:05:22.135" v="2329" actId="20577"/>
          <ac:spMkLst>
            <pc:docMk/>
            <pc:sldMk cId="2391557621" sldId="277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6:05.332" v="2341" actId="20577"/>
        <pc:sldMkLst>
          <pc:docMk/>
          <pc:sldMk cId="996576291" sldId="278"/>
        </pc:sldMkLst>
        <pc:spChg chg="mod">
          <ac:chgData name="Vincent Brunner" userId="0582dc11-ab77-45d1-b857-5691c17b18d5" providerId="ADAL" clId="{7E8248D8-0D56-4740-9018-BCC3F32946CA}" dt="2021-11-24T12:06:05.332" v="2341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11:00:33.044" v="1608" actId="2696"/>
        <pc:sldMkLst>
          <pc:docMk/>
          <pc:sldMk cId="464520533" sldId="279"/>
        </pc:sldMkLst>
      </pc:sldChg>
      <pc:sldChg chg="addSp delSp modSp add mod">
        <pc:chgData name="Vincent Brunner" userId="0582dc11-ab77-45d1-b857-5691c17b18d5" providerId="ADAL" clId="{7E8248D8-0D56-4740-9018-BCC3F32946CA}" dt="2021-11-24T12:05:30.693" v="2333" actId="20577"/>
        <pc:sldMkLst>
          <pc:docMk/>
          <pc:sldMk cId="2553469086" sldId="279"/>
        </pc:sldMkLst>
        <pc:spChg chg="mod">
          <ac:chgData name="Vincent Brunner" userId="0582dc11-ab77-45d1-b857-5691c17b18d5" providerId="ADAL" clId="{7E8248D8-0D56-4740-9018-BCC3F32946CA}" dt="2021-11-24T11:14:22.937" v="2082" actId="20577"/>
          <ac:spMkLst>
            <pc:docMk/>
            <pc:sldMk cId="2553469086" sldId="279"/>
            <ac:spMk id="6" creationId="{6CEEC39E-0E32-43CA-8B0F-828BF9B5327D}"/>
          </ac:spMkLst>
        </pc:spChg>
        <pc:spChg chg="add mod">
          <ac:chgData name="Vincent Brunner" userId="0582dc11-ab77-45d1-b857-5691c17b18d5" providerId="ADAL" clId="{7E8248D8-0D56-4740-9018-BCC3F32946CA}" dt="2021-11-24T11:14:18.506" v="2081" actId="20577"/>
          <ac:spMkLst>
            <pc:docMk/>
            <pc:sldMk cId="2553469086" sldId="279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30.693" v="2333" actId="20577"/>
          <ac:spMkLst>
            <pc:docMk/>
            <pc:sldMk cId="2553469086" sldId="279"/>
            <ac:spMk id="12" creationId="{8A335EC2-DC07-43A5-9E87-95BC3D694E9E}"/>
          </ac:spMkLst>
        </pc:spChg>
        <pc:picChg chg="add del">
          <ac:chgData name="Vincent Brunner" userId="0582dc11-ab77-45d1-b857-5691c17b18d5" providerId="ADAL" clId="{7E8248D8-0D56-4740-9018-BCC3F32946CA}" dt="2021-11-24T11:13:47.821" v="2044" actId="478"/>
          <ac:picMkLst>
            <pc:docMk/>
            <pc:sldMk cId="2553469086" sldId="279"/>
            <ac:picMk id="3" creationId="{10609E0B-33DF-9046-A2EA-6ECB3228A720}"/>
          </ac:picMkLst>
        </pc:picChg>
        <pc:picChg chg="add mod">
          <ac:chgData name="Vincent Brunner" userId="0582dc11-ab77-45d1-b857-5691c17b18d5" providerId="ADAL" clId="{7E8248D8-0D56-4740-9018-BCC3F32946CA}" dt="2021-11-24T11:13:51.835" v="2045" actId="12788"/>
          <ac:picMkLst>
            <pc:docMk/>
            <pc:sldMk cId="2553469086" sldId="279"/>
            <ac:picMk id="9" creationId="{C3D8AC43-C87E-934B-A847-C0E9F518D2C7}"/>
          </ac:picMkLst>
        </pc:picChg>
      </pc:sldChg>
      <pc:sldChg chg="add del">
        <pc:chgData name="Vincent Brunner" userId="0582dc11-ab77-45d1-b857-5691c17b18d5" providerId="ADAL" clId="{7E8248D8-0D56-4740-9018-BCC3F32946CA}" dt="2021-11-24T12:04:53.833" v="2319" actId="2696"/>
        <pc:sldMkLst>
          <pc:docMk/>
          <pc:sldMk cId="3223766369" sldId="280"/>
        </pc:sldMkLst>
      </pc:sldChg>
      <pc:sldChg chg="addSp delSp modSp add mod">
        <pc:chgData name="Vincent Brunner" userId="0582dc11-ab77-45d1-b857-5691c17b18d5" providerId="ADAL" clId="{7E8248D8-0D56-4740-9018-BCC3F32946CA}" dt="2021-11-24T11:21:02.701" v="2229" actId="1038"/>
        <pc:sldMkLst>
          <pc:docMk/>
          <pc:sldMk cId="848328543" sldId="281"/>
        </pc:sldMkLst>
        <pc:spChg chg="mod">
          <ac:chgData name="Vincent Brunner" userId="0582dc11-ab77-45d1-b857-5691c17b18d5" providerId="ADAL" clId="{7E8248D8-0D56-4740-9018-BCC3F32946CA}" dt="2021-11-24T11:19:14.539" v="2159" actId="12"/>
          <ac:spMkLst>
            <pc:docMk/>
            <pc:sldMk cId="848328543" sldId="281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19:17.792" v="2161" actId="478"/>
          <ac:spMkLst>
            <pc:docMk/>
            <pc:sldMk cId="848328543" sldId="281"/>
            <ac:spMk id="10" creationId="{986F2653-EE54-3547-A332-D8935FCBF4AC}"/>
          </ac:spMkLst>
        </pc:spChg>
        <pc:spChg chg="add mod">
          <ac:chgData name="Vincent Brunner" userId="0582dc11-ab77-45d1-b857-5691c17b18d5" providerId="ADAL" clId="{7E8248D8-0D56-4740-9018-BCC3F32946CA}" dt="2021-11-24T11:17:33.794" v="2132" actId="1076"/>
          <ac:spMkLst>
            <pc:docMk/>
            <pc:sldMk cId="848328543" sldId="281"/>
            <ac:spMk id="19" creationId="{99F9FA31-492D-F84B-98F8-3960B98B8552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0" creationId="{3C9B4D0E-4926-194C-85D5-F80D386AAC9F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1" creationId="{EACEBE7D-27BA-4D49-B4B5-DD8F5FC70833}"/>
          </ac:spMkLst>
        </pc:spChg>
        <pc:spChg chg="add mod">
          <ac:chgData name="Vincent Brunner" userId="0582dc11-ab77-45d1-b857-5691c17b18d5" providerId="ADAL" clId="{7E8248D8-0D56-4740-9018-BCC3F32946CA}" dt="2021-11-24T11:18:19.367" v="2148" actId="14100"/>
          <ac:spMkLst>
            <pc:docMk/>
            <pc:sldMk cId="848328543" sldId="281"/>
            <ac:spMk id="22" creationId="{D377BACA-43C4-CB4B-A859-8B94DC3D4AEB}"/>
          </ac:spMkLst>
        </pc:spChg>
        <pc:spChg chg="add del mod">
          <ac:chgData name="Vincent Brunner" userId="0582dc11-ab77-45d1-b857-5691c17b18d5" providerId="ADAL" clId="{7E8248D8-0D56-4740-9018-BCC3F32946CA}" dt="2021-11-24T11:18:14.143" v="2145"/>
          <ac:spMkLst>
            <pc:docMk/>
            <pc:sldMk cId="848328543" sldId="281"/>
            <ac:spMk id="23" creationId="{B20FB6C4-3B66-254A-AB50-F7ABF09DDA21}"/>
          </ac:spMkLst>
        </pc:spChg>
        <pc:spChg chg="add del mod">
          <ac:chgData name="Vincent Brunner" userId="0582dc11-ab77-45d1-b857-5691c17b18d5" providerId="ADAL" clId="{7E8248D8-0D56-4740-9018-BCC3F32946CA}" dt="2021-11-24T11:18:15.223" v="2147"/>
          <ac:spMkLst>
            <pc:docMk/>
            <pc:sldMk cId="848328543" sldId="281"/>
            <ac:spMk id="24" creationId="{BF156F77-E5E4-F94C-AA9E-E7C9AAA0700E}"/>
          </ac:spMkLst>
        </pc:s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5" creationId="{E1494DAC-FD8C-B849-A091-A00BA5548FE9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6" creationId="{0A172841-F338-3B44-BB86-1683B01BF32C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7" creationId="{2C6230AC-BD77-FF45-9E68-399D3284F465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8" creationId="{8FC5EAB9-37C3-9246-8E7F-04EB212FF491}"/>
          </ac:grpSpMkLst>
        </pc:grpChg>
        <pc:picChg chg="add mod">
          <ac:chgData name="Vincent Brunner" userId="0582dc11-ab77-45d1-b857-5691c17b18d5" providerId="ADAL" clId="{7E8248D8-0D56-4740-9018-BCC3F32946CA}" dt="2021-11-24T11:16:53.794" v="2125" actId="1076"/>
          <ac:picMkLst>
            <pc:docMk/>
            <pc:sldMk cId="848328543" sldId="281"/>
            <ac:picMk id="3" creationId="{6B6115F5-AAB8-0F4D-8183-8A85C08ADC82}"/>
          </ac:picMkLst>
        </pc:picChg>
        <pc:picChg chg="add del">
          <ac:chgData name="Vincent Brunner" userId="0582dc11-ab77-45d1-b857-5691c17b18d5" providerId="ADAL" clId="{7E8248D8-0D56-4740-9018-BCC3F32946CA}" dt="2021-11-24T11:16:31.679" v="2117" actId="478"/>
          <ac:picMkLst>
            <pc:docMk/>
            <pc:sldMk cId="848328543" sldId="281"/>
            <ac:picMk id="9" creationId="{C3D8AC43-C87E-934B-A847-C0E9F518D2C7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4" creationId="{E10224FB-FC12-7140-BEA4-6F7C02657E18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6" creationId="{8CF96641-141C-9946-98E3-E9A57A807060}"/>
          </ac:picMkLst>
        </pc:picChg>
        <pc:picChg chg="add mod">
          <ac:chgData name="Vincent Brunner" userId="0582dc11-ab77-45d1-b857-5691c17b18d5" providerId="ADAL" clId="{7E8248D8-0D56-4740-9018-BCC3F32946CA}" dt="2021-11-24T11:19:24.011" v="2163" actId="1076"/>
          <ac:picMkLst>
            <pc:docMk/>
            <pc:sldMk cId="848328543" sldId="281"/>
            <ac:picMk id="18" creationId="{2ECE2FF2-61B0-7C46-B8C9-F07B39DF9099}"/>
          </ac:picMkLst>
        </pc:picChg>
      </pc:sldChg>
      <pc:sldChg chg="addSp delSp modSp add mod ord">
        <pc:chgData name="Vincent Brunner" userId="0582dc11-ab77-45d1-b857-5691c17b18d5" providerId="ADAL" clId="{7E8248D8-0D56-4740-9018-BCC3F32946CA}" dt="2021-11-24T12:05:48.467" v="2335" actId="20577"/>
        <pc:sldMkLst>
          <pc:docMk/>
          <pc:sldMk cId="931596615" sldId="282"/>
        </pc:sldMkLst>
        <pc:spChg chg="mod">
          <ac:chgData name="Vincent Brunner" userId="0582dc11-ab77-45d1-b857-5691c17b18d5" providerId="ADAL" clId="{7E8248D8-0D56-4740-9018-BCC3F32946CA}" dt="2021-11-24T11:22:13.346" v="2251" actId="20577"/>
          <ac:spMkLst>
            <pc:docMk/>
            <pc:sldMk cId="931596615" sldId="282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23:07.595" v="2269" actId="478"/>
          <ac:spMkLst>
            <pc:docMk/>
            <pc:sldMk cId="931596615" sldId="282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48.467" v="2335" actId="20577"/>
          <ac:spMkLst>
            <pc:docMk/>
            <pc:sldMk cId="931596615" sldId="282"/>
            <ac:spMk id="12" creationId="{8A335EC2-DC07-43A5-9E87-95BC3D694E9E}"/>
          </ac:spMkLst>
        </pc:spChg>
        <pc:picChg chg="add mod">
          <ac:chgData name="Vincent Brunner" userId="0582dc11-ab77-45d1-b857-5691c17b18d5" providerId="ADAL" clId="{7E8248D8-0D56-4740-9018-BCC3F32946CA}" dt="2021-11-24T11:22:51.279" v="2266" actId="12788"/>
          <ac:picMkLst>
            <pc:docMk/>
            <pc:sldMk cId="931596615" sldId="282"/>
            <ac:picMk id="3" creationId="{4EC6EABA-D503-CD40-A3C9-7C63753FA5AF}"/>
          </ac:picMkLst>
        </pc:picChg>
        <pc:picChg chg="del">
          <ac:chgData name="Vincent Brunner" userId="0582dc11-ab77-45d1-b857-5691c17b18d5" providerId="ADAL" clId="{7E8248D8-0D56-4740-9018-BCC3F32946CA}" dt="2021-11-24T11:22:37.818" v="2259" actId="478"/>
          <ac:picMkLst>
            <pc:docMk/>
            <pc:sldMk cId="931596615" sldId="282"/>
            <ac:picMk id="9" creationId="{C3D8AC43-C87E-934B-A847-C0E9F518D2C7}"/>
          </ac:picMkLst>
        </pc:picChg>
      </pc:sldChg>
      <pc:sldChg chg="modSp mod">
        <pc:chgData name="Vincent Brunner" userId="0582dc11-ab77-45d1-b857-5691c17b18d5" providerId="ADAL" clId="{7E8248D8-0D56-4740-9018-BCC3F32946CA}" dt="2021-11-24T12:06:00.332" v="2338" actId="20577"/>
        <pc:sldMkLst>
          <pc:docMk/>
          <pc:sldMk cId="1770415991" sldId="283"/>
        </pc:sldMkLst>
        <pc:spChg chg="mod">
          <ac:chgData name="Vincent Brunner" userId="0582dc11-ab77-45d1-b857-5691c17b18d5" providerId="ADAL" clId="{7E8248D8-0D56-4740-9018-BCC3F32946CA}" dt="2021-11-24T12:06:00.332" v="2338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Stefano Ferrari" userId="S::ge96hap@mytum.de::12614f5b-92f2-46fc-80cb-33d73f1bc615" providerId="AD" clId="Web-{82DC0339-2287-41A2-8909-446F6A52B703}"/>
    <pc:docChg chg="modSld">
      <pc:chgData name="Stefano Ferrari" userId="S::ge96hap@mytum.de::12614f5b-92f2-46fc-80cb-33d73f1bc615" providerId="AD" clId="Web-{82DC0339-2287-41A2-8909-446F6A52B703}" dt="2021-11-10T11:01:20.505" v="13" actId="1076"/>
      <pc:docMkLst>
        <pc:docMk/>
      </pc:docMkLst>
      <pc:sldChg chg="addSp modSp">
        <pc:chgData name="Stefano Ferrari" userId="S::ge96hap@mytum.de::12614f5b-92f2-46fc-80cb-33d73f1bc615" providerId="AD" clId="Web-{82DC0339-2287-41A2-8909-446F6A52B703}" dt="2021-11-10T11:01:20.505" v="13" actId="1076"/>
        <pc:sldMkLst>
          <pc:docMk/>
          <pc:sldMk cId="3242287423" sldId="262"/>
        </pc:sldMkLst>
        <pc:picChg chg="add mod">
          <ac:chgData name="Stefano Ferrari" userId="S::ge96hap@mytum.de::12614f5b-92f2-46fc-80cb-33d73f1bc615" providerId="AD" clId="Web-{82DC0339-2287-41A2-8909-446F6A52B703}" dt="2021-11-10T11:01:06.864" v="11" actId="1076"/>
          <ac:picMkLst>
            <pc:docMk/>
            <pc:sldMk cId="3242287423" sldId="262"/>
            <ac:picMk id="2" creationId="{1DB0F285-2A72-4A23-BD6B-DE7501F007AC}"/>
          </ac:picMkLst>
        </pc:picChg>
        <pc:picChg chg="add mod">
          <ac:chgData name="Stefano Ferrari" userId="S::ge96hap@mytum.de::12614f5b-92f2-46fc-80cb-33d73f1bc615" providerId="AD" clId="Web-{82DC0339-2287-41A2-8909-446F6A52B703}" dt="2021-11-10T11:01:20.505" v="13" actId="1076"/>
          <ac:picMkLst>
            <pc:docMk/>
            <pc:sldMk cId="3242287423" sldId="262"/>
            <ac:picMk id="3" creationId="{BA070AA6-9E68-41C5-8260-FAD6119C33FA}"/>
          </ac:picMkLst>
        </pc:picChg>
      </pc:sldChg>
    </pc:docChg>
  </pc:docChgLst>
  <pc:docChgLst>
    <pc:chgData name="Bea Seibert" userId="S::gu58lal@mytum.de::cd96aaf6-9ed8-4285-a516-452073d782dd" providerId="AD" clId="Web-{F4CB6429-F740-4A52-9465-531F0BFA91D9}"/>
    <pc:docChg chg="modSld">
      <pc:chgData name="Bea Seibert" userId="S::gu58lal@mytum.de::cd96aaf6-9ed8-4285-a516-452073d782dd" providerId="AD" clId="Web-{F4CB6429-F740-4A52-9465-531F0BFA91D9}" dt="2021-11-10T13:40:08.415" v="5" actId="1076"/>
      <pc:docMkLst>
        <pc:docMk/>
      </pc:docMkLst>
      <pc:sldChg chg="modSp">
        <pc:chgData name="Bea Seibert" userId="S::gu58lal@mytum.de::cd96aaf6-9ed8-4285-a516-452073d782dd" providerId="AD" clId="Web-{F4CB6429-F740-4A52-9465-531F0BFA91D9}" dt="2021-11-10T13:40:08.415" v="5" actId="1076"/>
        <pc:sldMkLst>
          <pc:docMk/>
          <pc:sldMk cId="712149764" sldId="259"/>
        </pc:sldMkLst>
        <pc:spChg chg="mod">
          <ac:chgData name="Bea Seibert" userId="S::gu58lal@mytum.de::cd96aaf6-9ed8-4285-a516-452073d782dd" providerId="AD" clId="Web-{F4CB6429-F740-4A52-9465-531F0BFA91D9}" dt="2021-11-10T13:39:51.586" v="1"/>
          <ac:spMkLst>
            <pc:docMk/>
            <pc:sldMk cId="712149764" sldId="259"/>
            <ac:spMk id="3" creationId="{77BE91AA-16CA-48E3-B1D4-A55C190E512E}"/>
          </ac:spMkLst>
        </pc:spChg>
        <pc:spChg chg="mod">
          <ac:chgData name="Bea Seibert" userId="S::gu58lal@mytum.de::cd96aaf6-9ed8-4285-a516-452073d782dd" providerId="AD" clId="Web-{F4CB6429-F740-4A52-9465-531F0BFA91D9}" dt="2021-11-10T13:40:05.571" v="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F4CB6429-F740-4A52-9465-531F0BFA91D9}" dt="2021-11-10T13:40:08.415" v="5" actId="1076"/>
          <ac:spMkLst>
            <pc:docMk/>
            <pc:sldMk cId="712149764" sldId="259"/>
            <ac:spMk id="13" creationId="{BA2F7126-4C7A-490D-91D3-2674115BA427}"/>
          </ac:spMkLst>
        </pc:spChg>
      </pc:sldChg>
    </pc:docChg>
  </pc:docChgLst>
  <pc:docChgLst>
    <pc:chgData name="Stefano Ferrari" userId="S::ge96hap@mytum.de::12614f5b-92f2-46fc-80cb-33d73f1bc615" providerId="AD" clId="Web-{0B049992-0FDF-4541-9F24-6AE99A931B08}"/>
    <pc:docChg chg="modSld">
      <pc:chgData name="Stefano Ferrari" userId="S::ge96hap@mytum.de::12614f5b-92f2-46fc-80cb-33d73f1bc615" providerId="AD" clId="Web-{0B049992-0FDF-4541-9F24-6AE99A931B08}" dt="2021-11-10T10:48:32.664" v="313" actId="1076"/>
      <pc:docMkLst>
        <pc:docMk/>
      </pc:docMkLst>
      <pc:sldChg chg="addSp modSp">
        <pc:chgData name="Stefano Ferrari" userId="S::ge96hap@mytum.de::12614f5b-92f2-46fc-80cb-33d73f1bc615" providerId="AD" clId="Web-{0B049992-0FDF-4541-9F24-6AE99A931B08}" dt="2021-11-10T10:46:24.411" v="302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0B049992-0FDF-4541-9F24-6AE99A931B08}" dt="2021-11-10T10:46:24.411" v="302" actId="1076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0B049992-0FDF-4541-9F24-6AE99A931B08}" dt="2021-11-10T10:45:27.473" v="301" actId="14100"/>
          <ac:spMkLst>
            <pc:docMk/>
            <pc:sldMk cId="470170629" sldId="258"/>
            <ac:spMk id="3" creationId="{43879C4A-FD5F-406A-B7DA-F0E5A7A25993}"/>
          </ac:spMkLst>
        </pc:spChg>
      </pc:sldChg>
      <pc:sldChg chg="addSp modSp">
        <pc:chgData name="Stefano Ferrari" userId="S::ge96hap@mytum.de::12614f5b-92f2-46fc-80cb-33d73f1bc615" providerId="AD" clId="Web-{0B049992-0FDF-4541-9F24-6AE99A931B08}" dt="2021-11-10T10:48:32.664" v="313" actId="1076"/>
        <pc:sldMkLst>
          <pc:docMk/>
          <pc:sldMk cId="1877551251" sldId="264"/>
        </pc:sldMkLst>
        <pc:picChg chg="add mod">
          <ac:chgData name="Stefano Ferrari" userId="S::ge96hap@mytum.de::12614f5b-92f2-46fc-80cb-33d73f1bc615" providerId="AD" clId="Web-{0B049992-0FDF-4541-9F24-6AE99A931B08}" dt="2021-11-10T10:47:36.804" v="308" actId="1076"/>
          <ac:picMkLst>
            <pc:docMk/>
            <pc:sldMk cId="1877551251" sldId="264"/>
            <ac:picMk id="2" creationId="{EAF2DF41-4F52-4B94-9783-7D9A47853083}"/>
          </ac:picMkLst>
        </pc:picChg>
        <pc:picChg chg="add mod">
          <ac:chgData name="Stefano Ferrari" userId="S::ge96hap@mytum.de::12614f5b-92f2-46fc-80cb-33d73f1bc615" providerId="AD" clId="Web-{0B049992-0FDF-4541-9F24-6AE99A931B08}" dt="2021-11-10T10:48:32.664" v="313" actId="1076"/>
          <ac:picMkLst>
            <pc:docMk/>
            <pc:sldMk cId="1877551251" sldId="264"/>
            <ac:picMk id="3" creationId="{A783EDB5-18F2-4AE9-B376-E212CD0B2551}"/>
          </ac:picMkLst>
        </pc:picChg>
      </pc:sldChg>
    </pc:docChg>
  </pc:docChgLst>
  <pc:docChgLst>
    <pc:chgData name="Stefano Ferrari" userId="S::ge96hap@mytum.de::12614f5b-92f2-46fc-80cb-33d73f1bc615" providerId="AD" clId="Web-{22189643-A987-4E6E-9069-E4CA0FB5150E}"/>
    <pc:docChg chg="modSld">
      <pc:chgData name="Stefano Ferrari" userId="S::ge96hap@mytum.de::12614f5b-92f2-46fc-80cb-33d73f1bc615" providerId="AD" clId="Web-{22189643-A987-4E6E-9069-E4CA0FB5150E}" dt="2021-11-10T11:42:55.944" v="262" actId="1076"/>
      <pc:docMkLst>
        <pc:docMk/>
      </pc:docMkLst>
      <pc:sldChg chg="addSp delSp modSp">
        <pc:chgData name="Stefano Ferrari" userId="S::ge96hap@mytum.de::12614f5b-92f2-46fc-80cb-33d73f1bc615" providerId="AD" clId="Web-{22189643-A987-4E6E-9069-E4CA0FB5150E}" dt="2021-11-10T11:39:25.877" v="261" actId="20577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22189643-A987-4E6E-9069-E4CA0FB5150E}" dt="2021-11-10T11:38:07.500" v="259" actId="20577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22189643-A987-4E6E-9069-E4CA0FB5150E}" dt="2021-11-10T11:30:07.287" v="175" actId="1076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22189643-A987-4E6E-9069-E4CA0FB5150E}" dt="2021-11-10T11:39:25.877" v="261" actId="20577"/>
          <ac:spMkLst>
            <pc:docMk/>
            <pc:sldMk cId="470170629" sldId="258"/>
            <ac:spMk id="4" creationId="{6CED4985-6651-470B-8B95-DC71FB519ABD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46.574" v="225" actId="1076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22189643-A987-4E6E-9069-E4CA0FB5150E}" dt="2021-11-10T11:26:52.189" v="115" actId="20577"/>
          <ac:spMkLst>
            <pc:docMk/>
            <pc:sldMk cId="470170629" sldId="258"/>
            <ac:spMk id="8" creationId="{F6E8437D-9DF2-45CB-B014-608058A4769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39.043" v="224" actId="1076"/>
          <ac:spMkLst>
            <pc:docMk/>
            <pc:sldMk cId="470170629" sldId="258"/>
            <ac:spMk id="9" creationId="{167EE29B-D6FE-407B-908B-A1DE20AAB42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30.812" v="255" actId="20577"/>
          <ac:spMkLst>
            <pc:docMk/>
            <pc:sldMk cId="470170629" sldId="258"/>
            <ac:spMk id="10" creationId="{709A3A61-99CE-4016-BA27-E4818BCF9515}"/>
          </ac:spMkLst>
        </pc:spChg>
        <pc:spChg chg="add mod">
          <ac:chgData name="Stefano Ferrari" userId="S::ge96hap@mytum.de::12614f5b-92f2-46fc-80cb-33d73f1bc615" providerId="AD" clId="Web-{22189643-A987-4E6E-9069-E4CA0FB5150E}" dt="2021-11-10T11:38:14.157" v="260" actId="20577"/>
          <ac:spMkLst>
            <pc:docMk/>
            <pc:sldMk cId="470170629" sldId="258"/>
            <ac:spMk id="13" creationId="{207CD40E-CA20-45F9-AB02-CC30821D74FF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11.452" v="250"/>
          <ac:spMkLst>
            <pc:docMk/>
            <pc:sldMk cId="470170629" sldId="258"/>
            <ac:spMk id="15" creationId="{4B990CC8-ACA7-47C3-B2FC-BE6E3BEDCD5B}"/>
          </ac:spMkLst>
        </pc:spChg>
        <pc:picChg chg="del">
          <ac:chgData name="Stefano Ferrari" userId="S::ge96hap@mytum.de::12614f5b-92f2-46fc-80cb-33d73f1bc615" providerId="AD" clId="Web-{22189643-A987-4E6E-9069-E4CA0FB5150E}" dt="2021-11-10T11:23:26.482" v="23"/>
          <ac:picMkLst>
            <pc:docMk/>
            <pc:sldMk cId="470170629" sldId="258"/>
            <ac:picMk id="14" creationId="{A356B77C-AE6F-4A9D-AD59-8DFC524FE4C0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20:16.931" v="21" actId="1076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22189643-A987-4E6E-9069-E4CA0FB5150E}" dt="2021-11-10T11:05:23.740" v="20" actId="14100"/>
          <ac:spMkLst>
            <pc:docMk/>
            <pc:sldMk cId="3242287423" sldId="262"/>
            <ac:spMk id="8" creationId="{F6E8437D-9DF2-45CB-B014-608058A4769E}"/>
          </ac:spMkLst>
        </pc:spChg>
        <pc:picChg chg="mod">
          <ac:chgData name="Stefano Ferrari" userId="S::ge96hap@mytum.de::12614f5b-92f2-46fc-80cb-33d73f1bc615" providerId="AD" clId="Web-{22189643-A987-4E6E-9069-E4CA0FB5150E}" dt="2021-11-10T11:02:22.893" v="0" actId="1076"/>
          <ac:picMkLst>
            <pc:docMk/>
            <pc:sldMk cId="3242287423" sldId="262"/>
            <ac:picMk id="2" creationId="{1DB0F285-2A72-4A23-BD6B-DE7501F007AC}"/>
          </ac:picMkLst>
        </pc:picChg>
        <pc:picChg chg="mod">
          <ac:chgData name="Stefano Ferrari" userId="S::ge96hap@mytum.de::12614f5b-92f2-46fc-80cb-33d73f1bc615" providerId="AD" clId="Web-{22189643-A987-4E6E-9069-E4CA0FB5150E}" dt="2021-11-10T11:20:16.931" v="21" actId="1076"/>
          <ac:picMkLst>
            <pc:docMk/>
            <pc:sldMk cId="3242287423" sldId="262"/>
            <ac:picMk id="3" creationId="{BA070AA6-9E68-41C5-8260-FAD6119C33FA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42:55.944" v="262" actId="1076"/>
        <pc:sldMkLst>
          <pc:docMk/>
          <pc:sldMk cId="1877551251" sldId="264"/>
        </pc:sldMkLst>
        <pc:picChg chg="mod">
          <ac:chgData name="Stefano Ferrari" userId="S::ge96hap@mytum.de::12614f5b-92f2-46fc-80cb-33d73f1bc615" providerId="AD" clId="Web-{22189643-A987-4E6E-9069-E4CA0FB5150E}" dt="2021-11-10T11:42:55.944" v="262" actId="1076"/>
          <ac:picMkLst>
            <pc:docMk/>
            <pc:sldMk cId="1877551251" sldId="264"/>
            <ac:picMk id="2" creationId="{EAF2DF41-4F52-4B94-9783-7D9A47853083}"/>
          </ac:picMkLst>
        </pc:picChg>
      </pc:sldChg>
    </pc:docChg>
  </pc:docChgLst>
  <pc:docChgLst>
    <pc:chgData name="Stefano Ferrari" userId="S::ge96hap@mytum.de::12614f5b-92f2-46fc-80cb-33d73f1bc615" providerId="AD" clId="Web-{E09E6814-2439-4568-9E72-232F3F9FD725}"/>
    <pc:docChg chg="modSld">
      <pc:chgData name="Stefano Ferrari" userId="S::ge96hap@mytum.de::12614f5b-92f2-46fc-80cb-33d73f1bc615" providerId="AD" clId="Web-{E09E6814-2439-4568-9E72-232F3F9FD725}" dt="2021-11-24T13:14:51.053" v="10" actId="20577"/>
      <pc:docMkLst>
        <pc:docMk/>
      </pc:docMkLst>
      <pc:sldChg chg="modSp">
        <pc:chgData name="Stefano Ferrari" userId="S::ge96hap@mytum.de::12614f5b-92f2-46fc-80cb-33d73f1bc615" providerId="AD" clId="Web-{E09E6814-2439-4568-9E72-232F3F9FD725}" dt="2021-11-24T13:14:46.209" v="9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E09E6814-2439-4568-9E72-232F3F9FD725}" dt="2021-11-24T13:14:46.209" v="9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17.269" v="0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E09E6814-2439-4568-9E72-232F3F9FD725}" dt="2021-11-24T13:14:17.269" v="0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51.053" v="10" actId="20577"/>
        <pc:sldMkLst>
          <pc:docMk/>
          <pc:sldMk cId="1090013117" sldId="272"/>
        </pc:sldMkLst>
        <pc:spChg chg="mod">
          <ac:chgData name="Stefano Ferrari" userId="S::ge96hap@mytum.de::12614f5b-92f2-46fc-80cb-33d73f1bc615" providerId="AD" clId="Web-{E09E6814-2439-4568-9E72-232F3F9FD725}" dt="2021-11-24T13:14:51.053" v="10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41.740" v="8" actId="20577"/>
        <pc:sldMkLst>
          <pc:docMk/>
          <pc:sldMk cId="996576291" sldId="278"/>
        </pc:sldMkLst>
        <pc:spChg chg="mod">
          <ac:chgData name="Stefano Ferrari" userId="S::ge96hap@mytum.de::12614f5b-92f2-46fc-80cb-33d73f1bc615" providerId="AD" clId="Web-{E09E6814-2439-4568-9E72-232F3F9FD725}" dt="2021-11-24T13:14:41.740" v="8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3.426" v="1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E09E6814-2439-4568-9E72-232F3F9FD725}" dt="2021-11-24T13:14:23.426" v="1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7.082" v="2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E09E6814-2439-4568-9E72-232F3F9FD725}" dt="2021-11-24T13:14:27.082" v="2" actId="20577"/>
          <ac:spMkLst>
            <pc:docMk/>
            <pc:sldMk cId="848328543" sldId="28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1.723" v="4" actId="20577"/>
        <pc:sldMkLst>
          <pc:docMk/>
          <pc:sldMk cId="931596615" sldId="282"/>
        </pc:sldMkLst>
        <pc:spChg chg="mod">
          <ac:chgData name="Stefano Ferrari" userId="S::ge96hap@mytum.de::12614f5b-92f2-46fc-80cb-33d73f1bc615" providerId="AD" clId="Web-{E09E6814-2439-4568-9E72-232F3F9FD725}" dt="2021-11-24T13:14:31.723" v="4" actId="20577"/>
          <ac:spMkLst>
            <pc:docMk/>
            <pc:sldMk cId="931596615" sldId="28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7.130" v="6" actId="20577"/>
        <pc:sldMkLst>
          <pc:docMk/>
          <pc:sldMk cId="1770415991" sldId="283"/>
        </pc:sldMkLst>
        <pc:spChg chg="mod">
          <ac:chgData name="Stefano Ferrari" userId="S::ge96hap@mytum.de::12614f5b-92f2-46fc-80cb-33d73f1bc615" providerId="AD" clId="Web-{E09E6814-2439-4568-9E72-232F3F9FD725}" dt="2021-11-24T13:14:37.130" v="6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Vincent Brunner" userId="S::ge65tew@mytum.de::0582dc11-ab77-45d1-b857-5691c17b18d5" providerId="AD" clId="Web-{FB1FF2C7-B246-40D8-A8E6-144ABB70B948}"/>
    <pc:docChg chg="addSld modSld">
      <pc:chgData name="Vincent Brunner" userId="S::ge65tew@mytum.de::0582dc11-ab77-45d1-b857-5691c17b18d5" providerId="AD" clId="Web-{FB1FF2C7-B246-40D8-A8E6-144ABB70B948}" dt="2021-11-10T10:46:31.471" v="107" actId="14100"/>
      <pc:docMkLst>
        <pc:docMk/>
      </pc:docMkLst>
      <pc:sldChg chg="modSp">
        <pc:chgData name="Vincent Brunner" userId="S::ge65tew@mytum.de::0582dc11-ab77-45d1-b857-5691c17b18d5" providerId="AD" clId="Web-{FB1FF2C7-B246-40D8-A8E6-144ABB70B948}" dt="2021-11-10T10:30:41.002" v="3" actId="1076"/>
        <pc:sldMkLst>
          <pc:docMk/>
          <pc:sldMk cId="712149764" sldId="259"/>
        </pc:sldMkLst>
        <pc:spChg chg="mod">
          <ac:chgData name="Vincent Brunner" userId="S::ge65tew@mytum.de::0582dc11-ab77-45d1-b857-5691c17b18d5" providerId="AD" clId="Web-{FB1FF2C7-B246-40D8-A8E6-144ABB70B948}" dt="2021-11-10T10:30:41.002" v="3" actId="1076"/>
          <ac:spMkLst>
            <pc:docMk/>
            <pc:sldMk cId="712149764" sldId="259"/>
            <ac:spMk id="6" creationId="{E18D7C9E-6B86-4368-B1B8-567B15490710}"/>
          </ac:spMkLst>
        </pc:spChg>
      </pc:sldChg>
      <pc:sldChg chg="addSp delSp modSp">
        <pc:chgData name="Vincent Brunner" userId="S::ge65tew@mytum.de::0582dc11-ab77-45d1-b857-5691c17b18d5" providerId="AD" clId="Web-{FB1FF2C7-B246-40D8-A8E6-144ABB70B948}" dt="2021-11-10T10:41:18.606" v="69"/>
        <pc:sldMkLst>
          <pc:docMk/>
          <pc:sldMk cId="3950043330" sldId="260"/>
        </pc:sldMkLst>
        <pc:spChg chg="mod">
          <ac:chgData name="Vincent Brunner" userId="S::ge65tew@mytum.de::0582dc11-ab77-45d1-b857-5691c17b18d5" providerId="AD" clId="Web-{FB1FF2C7-B246-40D8-A8E6-144ABB70B948}" dt="2021-11-10T10:32:42.269" v="17" actId="20577"/>
          <ac:spMkLst>
            <pc:docMk/>
            <pc:sldMk cId="3950043330" sldId="260"/>
            <ac:spMk id="8" creationId="{F6E8437D-9DF2-45CB-B014-608058A4769E}"/>
          </ac:spMkLst>
        </pc:spChg>
        <pc:picChg chg="add del mod">
          <ac:chgData name="Vincent Brunner" userId="S::ge65tew@mytum.de::0582dc11-ab77-45d1-b857-5691c17b18d5" providerId="AD" clId="Web-{FB1FF2C7-B246-40D8-A8E6-144ABB70B948}" dt="2021-11-10T10:34:10.630" v="35"/>
          <ac:picMkLst>
            <pc:docMk/>
            <pc:sldMk cId="3950043330" sldId="260"/>
            <ac:picMk id="2" creationId="{98605DCD-969A-4DE8-B90A-408E639DB2CC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4:10.630" v="34"/>
          <ac:picMkLst>
            <pc:docMk/>
            <pc:sldMk cId="3950043330" sldId="260"/>
            <ac:picMk id="3" creationId="{1EE1F42E-783F-4A87-90F8-E1A1836D8E14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6:38.602" v="48"/>
          <ac:picMkLst>
            <pc:docMk/>
            <pc:sldMk cId="3950043330" sldId="260"/>
            <ac:picMk id="6" creationId="{36177D36-6D18-4B20-98B2-DE56A4C032F1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6.225" v="46" actId="14100"/>
          <ac:picMkLst>
            <pc:docMk/>
            <pc:sldMk cId="3950043330" sldId="260"/>
            <ac:picMk id="9" creationId="{3B151DD2-1387-470C-ABFB-5FC3CADF850C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8.147" v="47" actId="1076"/>
          <ac:picMkLst>
            <pc:docMk/>
            <pc:sldMk cId="3950043330" sldId="260"/>
            <ac:picMk id="10" creationId="{49AE7347-A4E0-4367-8D4B-07237C6BB0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1:18.606" v="69"/>
          <ac:picMkLst>
            <pc:docMk/>
            <pc:sldMk cId="3950043330" sldId="260"/>
            <ac:picMk id="13" creationId="{8161C10E-D9D8-4731-A278-C1D96E9D9298}"/>
          </ac:picMkLst>
        </pc:picChg>
      </pc:sldChg>
      <pc:sldChg chg="addSp delSp modSp add replId">
        <pc:chgData name="Vincent Brunner" userId="S::ge65tew@mytum.de::0582dc11-ab77-45d1-b857-5691c17b18d5" providerId="AD" clId="Web-{FB1FF2C7-B246-40D8-A8E6-144ABB70B948}" dt="2021-11-10T10:46:31.471" v="107" actId="14100"/>
        <pc:sldMkLst>
          <pc:docMk/>
          <pc:sldMk cId="1067042449" sldId="266"/>
        </pc:sldMkLst>
        <pc:spChg chg="mod">
          <ac:chgData name="Vincent Brunner" userId="S::ge65tew@mytum.de::0582dc11-ab77-45d1-b857-5691c17b18d5" providerId="AD" clId="Web-{FB1FF2C7-B246-40D8-A8E6-144ABB70B948}" dt="2021-11-10T10:40:13.183" v="65" actId="20577"/>
          <ac:spMkLst>
            <pc:docMk/>
            <pc:sldMk cId="1067042449" sldId="266"/>
            <ac:spMk id="8" creationId="{F6E8437D-9DF2-45CB-B014-608058A4769E}"/>
          </ac:spMkLst>
        </pc:spChg>
        <pc:picChg chg="add mod">
          <ac:chgData name="Vincent Brunner" userId="S::ge65tew@mytum.de::0582dc11-ab77-45d1-b857-5691c17b18d5" providerId="AD" clId="Web-{FB1FF2C7-B246-40D8-A8E6-144ABB70B948}" dt="2021-11-10T10:46:31.471" v="107" actId="14100"/>
          <ac:picMkLst>
            <pc:docMk/>
            <pc:sldMk cId="1067042449" sldId="266"/>
            <ac:picMk id="2" creationId="{F08D8D8C-AEE8-4825-B246-0CCCE8792A33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07.080" v="101" actId="1076"/>
          <ac:picMkLst>
            <pc:docMk/>
            <pc:sldMk cId="1067042449" sldId="266"/>
            <ac:picMk id="3" creationId="{34EFBECF-70A2-43B1-89C2-0F6F535F03A4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5:57.423" v="99" actId="1076"/>
          <ac:picMkLst>
            <pc:docMk/>
            <pc:sldMk cId="1067042449" sldId="266"/>
            <ac:picMk id="6" creationId="{CA85E916-047F-4AC1-8FE1-BBBE16075951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8"/>
          <ac:picMkLst>
            <pc:docMk/>
            <pc:sldMk cId="1067042449" sldId="266"/>
            <ac:picMk id="9" creationId="{3B151DD2-1387-470C-ABFB-5FC3CADF850C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7"/>
          <ac:picMkLst>
            <pc:docMk/>
            <pc:sldMk cId="1067042449" sldId="266"/>
            <ac:picMk id="10" creationId="{49AE7347-A4E0-4367-8D4B-07237C6BB0C8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6"/>
          <ac:picMkLst>
            <pc:docMk/>
            <pc:sldMk cId="1067042449" sldId="266"/>
            <ac:picMk id="13" creationId="{8161C10E-D9D8-4731-A278-C1D96E9D929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2.049" v="103" actId="1076"/>
          <ac:picMkLst>
            <pc:docMk/>
            <pc:sldMk cId="1067042449" sldId="266"/>
            <ac:picMk id="14" creationId="{D5E71966-2AAE-4113-98E2-7E2F39484A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1.642" v="102" actId="1076"/>
          <ac:picMkLst>
            <pc:docMk/>
            <pc:sldMk cId="1067042449" sldId="266"/>
            <ac:picMk id="15" creationId="{D5B3FE71-2512-43A5-88A6-79F9EA8F9ED2}"/>
          </ac:picMkLst>
        </pc:picChg>
      </pc:sldChg>
    </pc:docChg>
  </pc:docChgLst>
  <pc:docChgLst>
    <pc:chgData name="Stefano Ferrari" userId="S::ge96hap@mytum.de::12614f5b-92f2-46fc-80cb-33d73f1bc615" providerId="AD" clId="Web-{F5F67BC8-7CD9-4408-9E4D-ABE9393B45D5}"/>
    <pc:docChg chg="modSld">
      <pc:chgData name="Stefano Ferrari" userId="S::ge96hap@mytum.de::12614f5b-92f2-46fc-80cb-33d73f1bc615" providerId="AD" clId="Web-{F5F67BC8-7CD9-4408-9E4D-ABE9393B45D5}" dt="2021-11-10T10:53:42.112" v="27" actId="1076"/>
      <pc:docMkLst>
        <pc:docMk/>
      </pc:docMkLst>
      <pc:sldChg chg="addSp delSp modSp">
        <pc:chgData name="Stefano Ferrari" userId="S::ge96hap@mytum.de::12614f5b-92f2-46fc-80cb-33d73f1bc615" providerId="AD" clId="Web-{F5F67BC8-7CD9-4408-9E4D-ABE9393B45D5}" dt="2021-11-10T10:53:42.112" v="27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F5F67BC8-7CD9-4408-9E4D-ABE9393B45D5}" dt="2021-11-10T10:53:39.097" v="26" actId="1076"/>
          <ac:spMkLst>
            <pc:docMk/>
            <pc:sldMk cId="470170629" sldId="258"/>
            <ac:spMk id="2" creationId="{6BD1BC4B-C6F4-473A-9D44-08DF1CC9CC24}"/>
          </ac:spMkLst>
        </pc:spChg>
        <pc:spChg chg="del">
          <ac:chgData name="Stefano Ferrari" userId="S::ge96hap@mytum.de::12614f5b-92f2-46fc-80cb-33d73f1bc615" providerId="AD" clId="Web-{F5F67BC8-7CD9-4408-9E4D-ABE9393B45D5}" dt="2021-11-10T10:51:54.453" v="8"/>
          <ac:spMkLst>
            <pc:docMk/>
            <pc:sldMk cId="470170629" sldId="258"/>
            <ac:spMk id="3" creationId="{43879C4A-FD5F-406A-B7DA-F0E5A7A25993}"/>
          </ac:spMkLst>
        </pc:spChg>
        <pc:picChg chg="add del mod">
          <ac:chgData name="Stefano Ferrari" userId="S::ge96hap@mytum.de::12614f5b-92f2-46fc-80cb-33d73f1bc615" providerId="AD" clId="Web-{F5F67BC8-7CD9-4408-9E4D-ABE9393B45D5}" dt="2021-11-10T10:51:07.842" v="1"/>
          <ac:picMkLst>
            <pc:docMk/>
            <pc:sldMk cId="470170629" sldId="258"/>
            <ac:picMk id="6" creationId="{AC3D3610-1A3E-4710-ABF8-F8F418592FA5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19.499" v="3"/>
          <ac:picMkLst>
            <pc:docMk/>
            <pc:sldMk cId="470170629" sldId="258"/>
            <ac:picMk id="9" creationId="{C46102DE-5B74-4515-8D6F-42EE63EE3D9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47.953" v="7"/>
          <ac:picMkLst>
            <pc:docMk/>
            <pc:sldMk cId="470170629" sldId="258"/>
            <ac:picMk id="10" creationId="{AB55EDD0-37DD-4993-B717-33040C3D948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3:12.486" v="17"/>
          <ac:picMkLst>
            <pc:docMk/>
            <pc:sldMk cId="470170629" sldId="258"/>
            <ac:picMk id="13" creationId="{E2207ED0-3FD8-4331-983A-4317D0DEA6D3}"/>
          </ac:picMkLst>
        </pc:picChg>
        <pc:picChg chg="add mod">
          <ac:chgData name="Stefano Ferrari" userId="S::ge96hap@mytum.de::12614f5b-92f2-46fc-80cb-33d73f1bc615" providerId="AD" clId="Web-{F5F67BC8-7CD9-4408-9E4D-ABE9393B45D5}" dt="2021-11-10T10:53:42.112" v="27" actId="1076"/>
          <ac:picMkLst>
            <pc:docMk/>
            <pc:sldMk cId="470170629" sldId="258"/>
            <ac:picMk id="14" creationId="{A356B77C-AE6F-4A9D-AD59-8DFC524FE4C0}"/>
          </ac:picMkLst>
        </pc:picChg>
      </pc:sldChg>
    </pc:docChg>
  </pc:docChgLst>
  <pc:docChgLst>
    <pc:chgData name="Bea Seibert" userId="S::gu58lal@mytum.de::cd96aaf6-9ed8-4285-a516-452073d782dd" providerId="AD" clId="Web-{CFF1A5A5-44B2-4020-A518-B69C9587C025}"/>
    <pc:docChg chg="delSld">
      <pc:chgData name="Bea Seibert" userId="S::gu58lal@mytum.de::cd96aaf6-9ed8-4285-a516-452073d782dd" providerId="AD" clId="Web-{CFF1A5A5-44B2-4020-A518-B69C9587C025}" dt="2021-11-10T11:00:33.820" v="0"/>
      <pc:docMkLst>
        <pc:docMk/>
      </pc:docMkLst>
      <pc:sldChg chg="del">
        <pc:chgData name="Bea Seibert" userId="S::gu58lal@mytum.de::cd96aaf6-9ed8-4285-a516-452073d782dd" providerId="AD" clId="Web-{CFF1A5A5-44B2-4020-A518-B69C9587C025}" dt="2021-11-10T11:00:33.820" v="0"/>
        <pc:sldMkLst>
          <pc:docMk/>
          <pc:sldMk cId="1504240852" sldId="265"/>
        </pc:sldMkLst>
      </pc:sldChg>
    </pc:docChg>
  </pc:docChgLst>
  <pc:docChgLst>
    <pc:chgData name="Bea Seibert" userId="S::gu58lal@mytum.de::cd96aaf6-9ed8-4285-a516-452073d782dd" providerId="AD" clId="Web-{DE27A44E-96CD-4D40-9254-8AA06A11A813}"/>
    <pc:docChg chg="addSld delSld modSld sldOrd">
      <pc:chgData name="Bea Seibert" userId="S::gu58lal@mytum.de::cd96aaf6-9ed8-4285-a516-452073d782dd" providerId="AD" clId="Web-{DE27A44E-96CD-4D40-9254-8AA06A11A813}" dt="2021-11-24T09:45:57.011" v="457" actId="1076"/>
      <pc:docMkLst>
        <pc:docMk/>
      </pc:docMkLst>
      <pc:sldChg chg="modSp">
        <pc:chgData name="Bea Seibert" userId="S::gu58lal@mytum.de::cd96aaf6-9ed8-4285-a516-452073d782dd" providerId="AD" clId="Web-{DE27A44E-96CD-4D40-9254-8AA06A11A813}" dt="2021-11-24T09:17:47.754" v="198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DE27A44E-96CD-4D40-9254-8AA06A11A813}" dt="2021-11-24T09:17:47.754" v="198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DE27A44E-96CD-4D40-9254-8AA06A11A813}" dt="2021-11-24T09:10:10.010" v="0"/>
        <pc:sldMkLst>
          <pc:docMk/>
          <pc:sldMk cId="712149764" sldId="259"/>
        </pc:sldMkLst>
      </pc:sldChg>
      <pc:sldChg chg="del">
        <pc:chgData name="Bea Seibert" userId="S::gu58lal@mytum.de::cd96aaf6-9ed8-4285-a516-452073d782dd" providerId="AD" clId="Web-{DE27A44E-96CD-4D40-9254-8AA06A11A813}" dt="2021-11-24T09:10:10.618" v="1"/>
        <pc:sldMkLst>
          <pc:docMk/>
          <pc:sldMk cId="3950043330" sldId="260"/>
        </pc:sldMkLst>
      </pc:sldChg>
      <pc:sldChg chg="del">
        <pc:chgData name="Bea Seibert" userId="S::gu58lal@mytum.de::cd96aaf6-9ed8-4285-a516-452073d782dd" providerId="AD" clId="Web-{DE27A44E-96CD-4D40-9254-8AA06A11A813}" dt="2021-11-24T09:10:12.305" v="3"/>
        <pc:sldMkLst>
          <pc:docMk/>
          <pc:sldMk cId="3084200674" sldId="261"/>
        </pc:sldMkLst>
      </pc:sldChg>
      <pc:sldChg chg="del">
        <pc:chgData name="Bea Seibert" userId="S::gu58lal@mytum.de::cd96aaf6-9ed8-4285-a516-452073d782dd" providerId="AD" clId="Web-{DE27A44E-96CD-4D40-9254-8AA06A11A813}" dt="2021-11-24T09:10:13.540" v="5"/>
        <pc:sldMkLst>
          <pc:docMk/>
          <pc:sldMk cId="3242287423" sldId="262"/>
        </pc:sldMkLst>
      </pc:sldChg>
      <pc:sldChg chg="del">
        <pc:chgData name="Bea Seibert" userId="S::gu58lal@mytum.de::cd96aaf6-9ed8-4285-a516-452073d782dd" providerId="AD" clId="Web-{DE27A44E-96CD-4D40-9254-8AA06A11A813}" dt="2021-11-24T09:10:13.837" v="6"/>
        <pc:sldMkLst>
          <pc:docMk/>
          <pc:sldMk cId="1345333871" sldId="263"/>
        </pc:sldMkLst>
      </pc:sldChg>
      <pc:sldChg chg="del">
        <pc:chgData name="Bea Seibert" userId="S::gu58lal@mytum.de::cd96aaf6-9ed8-4285-a516-452073d782dd" providerId="AD" clId="Web-{DE27A44E-96CD-4D40-9254-8AA06A11A813}" dt="2021-11-24T09:10:14.884" v="7"/>
        <pc:sldMkLst>
          <pc:docMk/>
          <pc:sldMk cId="1877551251" sldId="264"/>
        </pc:sldMkLst>
      </pc:sldChg>
      <pc:sldChg chg="del">
        <pc:chgData name="Bea Seibert" userId="S::gu58lal@mytum.de::cd96aaf6-9ed8-4285-a516-452073d782dd" providerId="AD" clId="Web-{DE27A44E-96CD-4D40-9254-8AA06A11A813}" dt="2021-11-24T09:10:11.165" v="2"/>
        <pc:sldMkLst>
          <pc:docMk/>
          <pc:sldMk cId="1067042449" sldId="266"/>
        </pc:sldMkLst>
      </pc:sldChg>
      <pc:sldChg chg="del">
        <pc:chgData name="Bea Seibert" userId="S::gu58lal@mytum.de::cd96aaf6-9ed8-4285-a516-452073d782dd" providerId="AD" clId="Web-{DE27A44E-96CD-4D40-9254-8AA06A11A813}" dt="2021-11-24T09:10:12.930" v="4"/>
        <pc:sldMkLst>
          <pc:docMk/>
          <pc:sldMk cId="2235642164" sldId="267"/>
        </pc:sldMkLst>
      </pc:sldChg>
      <pc:sldChg chg="add del">
        <pc:chgData name="Bea Seibert" userId="S::gu58lal@mytum.de::cd96aaf6-9ed8-4285-a516-452073d782dd" providerId="AD" clId="Web-{DE27A44E-96CD-4D40-9254-8AA06A11A813}" dt="2021-11-24T09:10:18.665" v="9"/>
        <pc:sldMkLst>
          <pc:docMk/>
          <pc:sldMk cId="107433970" sldId="268"/>
        </pc:sldMkLst>
      </pc:sldChg>
      <pc:sldChg chg="addSp delSp modSp add replId">
        <pc:chgData name="Bea Seibert" userId="S::gu58lal@mytum.de::cd96aaf6-9ed8-4285-a516-452073d782dd" providerId="AD" clId="Web-{DE27A44E-96CD-4D40-9254-8AA06A11A813}" dt="2021-11-24T09:36:18.648" v="354" actId="1076"/>
        <pc:sldMkLst>
          <pc:docMk/>
          <pc:sldMk cId="871912813" sldId="273"/>
        </pc:sldMkLst>
        <pc:spChg chg="add mod">
          <ac:chgData name="Bea Seibert" userId="S::gu58lal@mytum.de::cd96aaf6-9ed8-4285-a516-452073d782dd" providerId="AD" clId="Web-{DE27A44E-96CD-4D40-9254-8AA06A11A813}" dt="2021-11-24T09:31:48.570" v="335" actId="20577"/>
          <ac:spMkLst>
            <pc:docMk/>
            <pc:sldMk cId="871912813" sldId="273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DE27A44E-96CD-4D40-9254-8AA06A11A813}" dt="2021-11-24T09:36:18.648" v="354" actId="1076"/>
          <ac:spMkLst>
            <pc:docMk/>
            <pc:sldMk cId="871912813" sldId="273"/>
            <ac:spMk id="3" creationId="{7717DB9A-6632-480B-9193-D688B70B6CE3}"/>
          </ac:spMkLst>
        </pc:spChg>
        <pc:spChg chg="del mod">
          <ac:chgData name="Bea Seibert" userId="S::gu58lal@mytum.de::cd96aaf6-9ed8-4285-a516-452073d782dd" providerId="AD" clId="Web-{DE27A44E-96CD-4D40-9254-8AA06A11A813}" dt="2021-11-24T09:24:28.528" v="221"/>
          <ac:spMkLst>
            <pc:docMk/>
            <pc:sldMk cId="871912813" sldId="273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DE27A44E-96CD-4D40-9254-8AA06A11A813}" dt="2021-11-24T09:24:21.496" v="218" actId="20577"/>
          <ac:spMkLst>
            <pc:docMk/>
            <pc:sldMk cId="871912813" sldId="273"/>
            <ac:spMk id="8" creationId="{F6E8437D-9DF2-45CB-B014-608058A4769E}"/>
          </ac:spMkLst>
        </pc:spChg>
      </pc:sldChg>
      <pc:sldChg chg="addSp modSp add ord replId">
        <pc:chgData name="Bea Seibert" userId="S::gu58lal@mytum.de::cd96aaf6-9ed8-4285-a516-452073d782dd" providerId="AD" clId="Web-{DE27A44E-96CD-4D40-9254-8AA06A11A813}" dt="2021-11-24T09:45:57.011" v="457" actId="1076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DE27A44E-96CD-4D40-9254-8AA06A11A813}" dt="2021-11-24T09:45:02.086" v="452" actId="20577"/>
          <ac:spMkLst>
            <pc:docMk/>
            <pc:sldMk cId="2035333254" sldId="274"/>
            <ac:spMk id="2" creationId="{67046C6C-FBAD-4BD6-A942-D73584D72532}"/>
          </ac:spMkLst>
        </pc:spChg>
        <pc:picChg chg="add mod">
          <ac:chgData name="Bea Seibert" userId="S::gu58lal@mytum.de::cd96aaf6-9ed8-4285-a516-452073d782dd" providerId="AD" clId="Web-{DE27A44E-96CD-4D40-9254-8AA06A11A813}" dt="2021-11-24T09:45:07.962" v="454" actId="1076"/>
          <ac:picMkLst>
            <pc:docMk/>
            <pc:sldMk cId="2035333254" sldId="274"/>
            <ac:picMk id="3" creationId="{12608111-4127-4724-86A6-70053DB56150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27.790" v="455"/>
          <ac:picMkLst>
            <pc:docMk/>
            <pc:sldMk cId="2035333254" sldId="274"/>
            <ac:picMk id="6" creationId="{6405831E-70A9-4AA7-8456-0ADA4A121098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57.011" v="457" actId="1076"/>
          <ac:picMkLst>
            <pc:docMk/>
            <pc:sldMk cId="2035333254" sldId="274"/>
            <ac:picMk id="9" creationId="{B246D87B-80E0-4C09-80BC-78FC57DA117A}"/>
          </ac:picMkLst>
        </pc:picChg>
      </pc:sldChg>
    </pc:docChg>
  </pc:docChgLst>
  <pc:docChgLst>
    <pc:chgData name="Bea Seibert" userId="S::gu58lal@mytum.de::cd96aaf6-9ed8-4285-a516-452073d782dd" providerId="AD" clId="Web-{C9A449A5-34AE-4D39-A0F3-D88FAA0FFAB5}"/>
    <pc:docChg chg="modSld">
      <pc:chgData name="Bea Seibert" userId="S::gu58lal@mytum.de::cd96aaf6-9ed8-4285-a516-452073d782dd" providerId="AD" clId="Web-{C9A449A5-34AE-4D39-A0F3-D88FAA0FFAB5}" dt="2021-11-24T13:08:53.973" v="14" actId="20577"/>
      <pc:docMkLst>
        <pc:docMk/>
      </pc:docMkLst>
      <pc:sldChg chg="modSp">
        <pc:chgData name="Bea Seibert" userId="S::gu58lal@mytum.de::cd96aaf6-9ed8-4285-a516-452073d782dd" providerId="AD" clId="Web-{C9A449A5-34AE-4D39-A0F3-D88FAA0FFAB5}" dt="2021-11-24T12:58:58.691" v="7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C9A449A5-34AE-4D39-A0F3-D88FAA0FFAB5}" dt="2021-11-24T12:58:58.691" v="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">
        <pc:chgData name="Bea Seibert" userId="S::gu58lal@mytum.de::cd96aaf6-9ed8-4285-a516-452073d782dd" providerId="AD" clId="Web-{C9A449A5-34AE-4D39-A0F3-D88FAA0FFAB5}" dt="2021-11-24T13:08:53.973" v="14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C9A449A5-34AE-4D39-A0F3-D88FAA0FFAB5}" dt="2021-11-24T13:08:53.973" v="14" actId="20577"/>
          <ac:spMkLst>
            <pc:docMk/>
            <pc:sldMk cId="1770415991" sldId="283"/>
            <ac:spMk id="2" creationId="{3872D3A1-E899-45E7-A74A-4B984F609A57}"/>
          </ac:spMkLst>
        </pc:spChg>
      </pc:sldChg>
    </pc:docChg>
  </pc:docChgLst>
  <pc:docChgLst>
    <pc:chgData name="Bea Seibert" userId="S::gu58lal@mytum.de::cd96aaf6-9ed8-4285-a516-452073d782dd" providerId="AD" clId="Web-{38BEF83F-CC5A-41AF-9729-2FB379587271}"/>
    <pc:docChg chg="addSld delSld modSld sldOrd">
      <pc:chgData name="Bea Seibert" userId="S::gu58lal@mytum.de::cd96aaf6-9ed8-4285-a516-452073d782dd" providerId="AD" clId="Web-{38BEF83F-CC5A-41AF-9729-2FB379587271}" dt="2021-11-24T11:30:06.406" v="1313" actId="1076"/>
      <pc:docMkLst>
        <pc:docMk/>
      </pc:docMkLst>
      <pc:sldChg chg="addSp delSp modSp">
        <pc:chgData name="Bea Seibert" userId="S::gu58lal@mytum.de::cd96aaf6-9ed8-4285-a516-452073d782dd" providerId="AD" clId="Web-{38BEF83F-CC5A-41AF-9729-2FB379587271}" dt="2021-11-24T11:06:36.033" v="1184"/>
        <pc:sldMkLst>
          <pc:docMk/>
          <pc:sldMk cId="871912813" sldId="273"/>
        </pc:sldMkLst>
        <pc:spChg chg="del mod">
          <ac:chgData name="Bea Seibert" userId="S::gu58lal@mytum.de::cd96aaf6-9ed8-4285-a516-452073d782dd" providerId="AD" clId="Web-{38BEF83F-CC5A-41AF-9729-2FB379587271}" dt="2021-11-24T10:48:46.713" v="944"/>
          <ac:spMkLst>
            <pc:docMk/>
            <pc:sldMk cId="871912813" sldId="273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48:43.901" v="943" actId="1076"/>
          <ac:spMkLst>
            <pc:docMk/>
            <pc:sldMk cId="871912813" sldId="273"/>
            <ac:spMk id="3" creationId="{7717DB9A-6632-480B-9193-D688B70B6CE3}"/>
          </ac:spMkLst>
        </pc:spChg>
        <pc:spChg chg="mod">
          <ac:chgData name="Bea Seibert" userId="S::gu58lal@mytum.de::cd96aaf6-9ed8-4285-a516-452073d782dd" providerId="AD" clId="Web-{38BEF83F-CC5A-41AF-9729-2FB379587271}" dt="2021-11-24T10:52:20.702" v="1022" actId="20577"/>
          <ac:spMkLst>
            <pc:docMk/>
            <pc:sldMk cId="871912813" sldId="273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1:06:36.033" v="1184"/>
          <ac:spMkLst>
            <pc:docMk/>
            <pc:sldMk cId="871912813" sldId="273"/>
            <ac:spMk id="10" creationId="{4711C5A2-77A4-4B06-9F6F-3B7BBD37A8BD}"/>
          </ac:spMkLst>
        </pc:spChg>
        <pc:spChg chg="add mod">
          <ac:chgData name="Bea Seibert" userId="S::gu58lal@mytum.de::cd96aaf6-9ed8-4285-a516-452073d782dd" providerId="AD" clId="Web-{38BEF83F-CC5A-41AF-9729-2FB379587271}" dt="2021-11-24T10:59:04.492" v="1066" actId="1076"/>
          <ac:spMkLst>
            <pc:docMk/>
            <pc:sldMk cId="871912813" sldId="273"/>
            <ac:spMk id="13" creationId="{C7434007-F098-4178-B8B9-F8B3E4429EB4}"/>
          </ac:spMkLst>
        </pc:spChg>
        <pc:spChg chg="add mod">
          <ac:chgData name="Bea Seibert" userId="S::gu58lal@mytum.de::cd96aaf6-9ed8-4285-a516-452073d782dd" providerId="AD" clId="Web-{38BEF83F-CC5A-41AF-9729-2FB379587271}" dt="2021-11-24T10:59:08.054" v="1067" actId="1076"/>
          <ac:spMkLst>
            <pc:docMk/>
            <pc:sldMk cId="871912813" sldId="273"/>
            <ac:spMk id="14" creationId="{7C2FF5F0-4EDB-4FCB-A0E4-9855C06EC615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6.727" v="1072"/>
          <ac:spMkLst>
            <pc:docMk/>
            <pc:sldMk cId="871912813" sldId="273"/>
            <ac:spMk id="21" creationId="{4EC7C434-AA72-450C-BE79-76FDD8AABB16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3.899" v="1071"/>
          <ac:spMkLst>
            <pc:docMk/>
            <pc:sldMk cId="871912813" sldId="273"/>
            <ac:spMk id="22" creationId="{EC425F7E-791E-4566-95BD-7C1ED87EA04C}"/>
          </ac:spMkLst>
        </pc:spChg>
        <pc:spChg chg="add mod">
          <ac:chgData name="Bea Seibert" userId="S::gu58lal@mytum.de::cd96aaf6-9ed8-4285-a516-452073d782dd" providerId="AD" clId="Web-{38BEF83F-CC5A-41AF-9729-2FB379587271}" dt="2021-11-24T11:05:52.266" v="1169" actId="20577"/>
          <ac:spMkLst>
            <pc:docMk/>
            <pc:sldMk cId="871912813" sldId="273"/>
            <ac:spMk id="23" creationId="{D903B9C7-7DA7-4927-A9EF-F8F980848E6B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0.809" v="1129"/>
          <ac:spMkLst>
            <pc:docMk/>
            <pc:sldMk cId="871912813" sldId="273"/>
            <ac:spMk id="25" creationId="{399BDA68-B8B0-4DC5-A319-B29D829C7292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2.934" v="1130"/>
          <ac:spMkLst>
            <pc:docMk/>
            <pc:sldMk cId="871912813" sldId="273"/>
            <ac:spMk id="26" creationId="{4F918386-AAB6-46DE-B3A5-8B252F9B774B}"/>
          </ac:spMkLst>
        </pc:spChg>
        <pc:spChg chg="add mod">
          <ac:chgData name="Bea Seibert" userId="S::gu58lal@mytum.de::cd96aaf6-9ed8-4285-a516-452073d782dd" providerId="AD" clId="Web-{38BEF83F-CC5A-41AF-9729-2FB379587271}" dt="2021-11-24T11:03:32.622" v="1154" actId="20577"/>
          <ac:spMkLst>
            <pc:docMk/>
            <pc:sldMk cId="871912813" sldId="273"/>
            <ac:spMk id="29" creationId="{EDBE8AB7-23D2-47DD-BA3D-DB8DD7D14F30}"/>
          </ac:spMkLst>
        </pc:spChg>
        <pc:spChg chg="add mod">
          <ac:chgData name="Bea Seibert" userId="S::gu58lal@mytum.de::cd96aaf6-9ed8-4285-a516-452073d782dd" providerId="AD" clId="Web-{38BEF83F-CC5A-41AF-9729-2FB379587271}" dt="2021-11-24T11:06:30.329" v="1183" actId="20577"/>
          <ac:spMkLst>
            <pc:docMk/>
            <pc:sldMk cId="871912813" sldId="273"/>
            <ac:spMk id="32" creationId="{44AEAA35-C3C9-4986-9527-9DAA8007A1BE}"/>
          </ac:spMkLst>
        </pc:spChg>
        <pc:picChg chg="add mod">
          <ac:chgData name="Bea Seibert" userId="S::gu58lal@mytum.de::cd96aaf6-9ed8-4285-a516-452073d782dd" providerId="AD" clId="Web-{38BEF83F-CC5A-41AF-9729-2FB379587271}" dt="2021-11-24T11:02:53.637" v="1131" actId="1076"/>
          <ac:picMkLst>
            <pc:docMk/>
            <pc:sldMk cId="871912813" sldId="273"/>
            <ac:picMk id="6" creationId="{39DFE187-B932-40D5-86DE-F219CCDBC625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2:38.559" v="1128"/>
          <ac:picMkLst>
            <pc:docMk/>
            <pc:sldMk cId="871912813" sldId="273"/>
            <ac:picMk id="9" creationId="{F4888067-D234-4B38-9269-15BB1F22429C}"/>
          </ac:picMkLst>
        </pc:picChg>
        <pc:picChg chg="add del mod modCrop">
          <ac:chgData name="Bea Seibert" userId="S::gu58lal@mytum.de::cd96aaf6-9ed8-4285-a516-452073d782dd" providerId="AD" clId="Web-{38BEF83F-CC5A-41AF-9729-2FB379587271}" dt="2021-11-24T10:40:27.031" v="779"/>
          <ac:picMkLst>
            <pc:docMk/>
            <pc:sldMk cId="871912813" sldId="273"/>
            <ac:picMk id="15" creationId="{4813B110-AAF6-40FD-8951-0EFF55AC6BF4}"/>
          </ac:picMkLst>
        </pc:picChg>
        <pc:picChg chg="add del mod">
          <ac:chgData name="Bea Seibert" userId="S::gu58lal@mytum.de::cd96aaf6-9ed8-4285-a516-452073d782dd" providerId="AD" clId="Web-{38BEF83F-CC5A-41AF-9729-2FB379587271}" dt="2021-11-24T10:40:28.328" v="780"/>
          <ac:picMkLst>
            <pc:docMk/>
            <pc:sldMk cId="871912813" sldId="273"/>
            <ac:picMk id="16" creationId="{C494BDE1-62F5-49F1-B33F-DD0142B8AB2E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684" v="1132" actId="1076"/>
          <ac:picMkLst>
            <pc:docMk/>
            <pc:sldMk cId="871912813" sldId="273"/>
            <ac:picMk id="17" creationId="{A89EE641-6FBB-4290-9104-03F2C155026C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15" v="1133" actId="1076"/>
          <ac:picMkLst>
            <pc:docMk/>
            <pc:sldMk cId="871912813" sldId="273"/>
            <ac:picMk id="18" creationId="{74655885-4F99-4CF7-A2DD-BABC705108A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0:28.806" v="1102"/>
          <ac:picMkLst>
            <pc:docMk/>
            <pc:sldMk cId="871912813" sldId="273"/>
            <ac:picMk id="19" creationId="{284C1623-3BFF-4134-8FCD-ACDFC17F56D5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31" v="1134" actId="1076"/>
          <ac:picMkLst>
            <pc:docMk/>
            <pc:sldMk cId="871912813" sldId="273"/>
            <ac:picMk id="20" creationId="{8C9CA8D3-A880-44A1-9AEE-C7EFE04B1F51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1:51.573" v="1115"/>
          <ac:picMkLst>
            <pc:docMk/>
            <pc:sldMk cId="871912813" sldId="273"/>
            <ac:picMk id="24" creationId="{170F8E6D-283D-468E-B512-A5F32144C309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47" v="1135" actId="1076"/>
          <ac:picMkLst>
            <pc:docMk/>
            <pc:sldMk cId="871912813" sldId="273"/>
            <ac:picMk id="27" creationId="{EEC8409B-15B9-48A7-AC79-56973637A6C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3:25.919" v="1142"/>
          <ac:picMkLst>
            <pc:docMk/>
            <pc:sldMk cId="871912813" sldId="273"/>
            <ac:picMk id="28" creationId="{C9E098C3-77BC-4F38-9652-1391D51A9E94}"/>
          </ac:picMkLst>
        </pc:picChg>
        <pc:picChg chg="add mod">
          <ac:chgData name="Bea Seibert" userId="S::gu58lal@mytum.de::cd96aaf6-9ed8-4285-a516-452073d782dd" providerId="AD" clId="Web-{38BEF83F-CC5A-41AF-9729-2FB379587271}" dt="2021-11-24T11:03:36.513" v="1155" actId="1076"/>
          <ac:picMkLst>
            <pc:docMk/>
            <pc:sldMk cId="871912813" sldId="273"/>
            <ac:picMk id="30" creationId="{8F2F6899-1B63-4DD2-845C-994A93E790AC}"/>
          </ac:picMkLst>
        </pc:picChg>
        <pc:picChg chg="add mod">
          <ac:chgData name="Bea Seibert" userId="S::gu58lal@mytum.de::cd96aaf6-9ed8-4285-a516-452073d782dd" providerId="AD" clId="Web-{38BEF83F-CC5A-41AF-9729-2FB379587271}" dt="2021-11-24T11:04:41.405" v="1157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addSp delSp modSp del">
        <pc:chgData name="Bea Seibert" userId="S::gu58lal@mytum.de::cd96aaf6-9ed8-4285-a516-452073d782dd" providerId="AD" clId="Web-{38BEF83F-CC5A-41AF-9729-2FB379587271}" dt="2021-11-24T10:18:50.004" v="311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38BEF83F-CC5A-41AF-9729-2FB379587271}" dt="2021-11-24T10:18:26.956" v="305" actId="14100"/>
          <ac:spMkLst>
            <pc:docMk/>
            <pc:sldMk cId="2035333254" sldId="274"/>
            <ac:spMk id="2" creationId="{67046C6C-FBAD-4BD6-A942-D73584D72532}"/>
          </ac:spMkLst>
        </pc:spChg>
        <pc:spChg chg="add del mod">
          <ac:chgData name="Bea Seibert" userId="S::gu58lal@mytum.de::cd96aaf6-9ed8-4285-a516-452073d782dd" providerId="AD" clId="Web-{38BEF83F-CC5A-41AF-9729-2FB379587271}" dt="2021-11-24T10:17:45.018" v="285"/>
          <ac:spMkLst>
            <pc:docMk/>
            <pc:sldMk cId="2035333254" sldId="274"/>
            <ac:spMk id="14" creationId="{C253AA74-6B50-41A4-85C8-B1DD7A3CD2E7}"/>
          </ac:spMkLst>
        </pc:spChg>
        <pc:picChg chg="mod modCrop">
          <ac:chgData name="Bea Seibert" userId="S::gu58lal@mytum.de::cd96aaf6-9ed8-4285-a516-452073d782dd" providerId="AD" clId="Web-{38BEF83F-CC5A-41AF-9729-2FB379587271}" dt="2021-11-24T10:18:29.363" v="306" actId="1076"/>
          <ac:picMkLst>
            <pc:docMk/>
            <pc:sldMk cId="2035333254" sldId="274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18:36.035" v="309" actId="1076"/>
          <ac:picMkLst>
            <pc:docMk/>
            <pc:sldMk cId="2035333254" sldId="274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18:39.113" v="310" actId="1076"/>
          <ac:picMkLst>
            <pc:docMk/>
            <pc:sldMk cId="2035333254" sldId="274"/>
            <ac:picMk id="9" creationId="{B246D87B-80E0-4C09-80BC-78FC57DA117A}"/>
          </ac:picMkLst>
        </pc:picChg>
        <pc:picChg chg="add mod">
          <ac:chgData name="Bea Seibert" userId="S::gu58lal@mytum.de::cd96aaf6-9ed8-4285-a516-452073d782dd" providerId="AD" clId="Web-{38BEF83F-CC5A-41AF-9729-2FB379587271}" dt="2021-11-24T10:17:51.971" v="287" actId="1076"/>
          <ac:picMkLst>
            <pc:docMk/>
            <pc:sldMk cId="2035333254" sldId="274"/>
            <ac:picMk id="10" creationId="{68317712-11F5-45F0-BB60-0B9D857AB7A4}"/>
          </ac:picMkLst>
        </pc:picChg>
        <pc:picChg chg="add mod">
          <ac:chgData name="Bea Seibert" userId="S::gu58lal@mytum.de::cd96aaf6-9ed8-4285-a516-452073d782dd" providerId="AD" clId="Web-{38BEF83F-CC5A-41AF-9729-2FB379587271}" dt="2021-11-24T10:18:33.300" v="308" actId="1076"/>
          <ac:picMkLst>
            <pc:docMk/>
            <pc:sldMk cId="2035333254" sldId="274"/>
            <ac:picMk id="13" creationId="{17737236-984E-4B39-BA14-D86C18ED5366}"/>
          </ac:picMkLst>
        </pc:picChg>
      </pc:sldChg>
      <pc:sldChg chg="addSp modSp add del replId">
        <pc:chgData name="Bea Seibert" userId="S::gu58lal@mytum.de::cd96aaf6-9ed8-4285-a516-452073d782dd" providerId="AD" clId="Web-{38BEF83F-CC5A-41AF-9729-2FB379587271}" dt="2021-11-24T10:23:26.588" v="454"/>
        <pc:sldMkLst>
          <pc:docMk/>
          <pc:sldMk cId="3770325607" sldId="276"/>
        </pc:sldMkLst>
        <pc:spChg chg="mod">
          <ac:chgData name="Bea Seibert" userId="S::gu58lal@mytum.de::cd96aaf6-9ed8-4285-a516-452073d782dd" providerId="AD" clId="Web-{38BEF83F-CC5A-41AF-9729-2FB379587271}" dt="2021-11-24T10:21:22.116" v="419" actId="14100"/>
          <ac:spMkLst>
            <pc:docMk/>
            <pc:sldMk cId="3770325607" sldId="276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1:40.789" v="422" actId="1076"/>
          <ac:spMkLst>
            <pc:docMk/>
            <pc:sldMk cId="3770325607" sldId="276"/>
            <ac:spMk id="14" creationId="{B968CAB5-FE52-4012-B393-DC1CA6211C8A}"/>
          </ac:spMkLst>
        </pc:spChg>
        <pc:picChg chg="mod">
          <ac:chgData name="Bea Seibert" userId="S::gu58lal@mytum.de::cd96aaf6-9ed8-4285-a516-452073d782dd" providerId="AD" clId="Web-{38BEF83F-CC5A-41AF-9729-2FB379587271}" dt="2021-11-24T10:22:26.118" v="432" actId="1076"/>
          <ac:picMkLst>
            <pc:docMk/>
            <pc:sldMk cId="3770325607" sldId="276"/>
            <ac:picMk id="13" creationId="{17737236-984E-4B39-BA14-D86C18ED5366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7:19.393" v="276"/>
        <pc:sldMkLst>
          <pc:docMk/>
          <pc:sldMk cId="1633957317" sldId="277"/>
        </pc:sldMkLst>
      </pc:sldChg>
      <pc:sldChg chg="addSp delSp modSp add ord replId">
        <pc:chgData name="Bea Seibert" userId="S::gu58lal@mytum.de::cd96aaf6-9ed8-4285-a516-452073d782dd" providerId="AD" clId="Web-{38BEF83F-CC5A-41AF-9729-2FB379587271}" dt="2021-11-24T11:08:59.754" v="1206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8BEF83F-CC5A-41AF-9729-2FB379587271}" dt="2021-11-24T11:08:59.754" v="1206" actId="20577"/>
          <ac:spMkLst>
            <pc:docMk/>
            <pc:sldMk cId="2391557621" sldId="277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35:11.181" v="638" actId="20577"/>
          <ac:spMkLst>
            <pc:docMk/>
            <pc:sldMk cId="2391557621" sldId="277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0:36:30.073" v="682"/>
          <ac:spMkLst>
            <pc:docMk/>
            <pc:sldMk cId="2391557621" sldId="277"/>
            <ac:spMk id="14" creationId="{2AA4DE0C-7732-40C8-8EDA-5A7232EF78CB}"/>
          </ac:spMkLst>
        </pc:spChg>
        <pc:spChg chg="add mod">
          <ac:chgData name="Bea Seibert" userId="S::gu58lal@mytum.de::cd96aaf6-9ed8-4285-a516-452073d782dd" providerId="AD" clId="Web-{38BEF83F-CC5A-41AF-9729-2FB379587271}" dt="2021-11-24T10:51:12.185" v="982" actId="1076"/>
          <ac:spMkLst>
            <pc:docMk/>
            <pc:sldMk cId="2391557621" sldId="277"/>
            <ac:spMk id="15" creationId="{71DA0A17-5EC6-4390-B1A6-D506A226073E}"/>
          </ac:spMkLst>
        </pc:spChg>
        <pc:spChg chg="add mod">
          <ac:chgData name="Bea Seibert" userId="S::gu58lal@mytum.de::cd96aaf6-9ed8-4285-a516-452073d782dd" providerId="AD" clId="Web-{38BEF83F-CC5A-41AF-9729-2FB379587271}" dt="2021-11-24T10:51:18.451" v="983" actId="1076"/>
          <ac:spMkLst>
            <pc:docMk/>
            <pc:sldMk cId="2391557621" sldId="277"/>
            <ac:spMk id="16" creationId="{00828D76-B71B-4065-863E-61C621B15587}"/>
          </ac:spMkLst>
        </pc:spChg>
        <pc:picChg chg="del mod">
          <ac:chgData name="Bea Seibert" userId="S::gu58lal@mytum.de::cd96aaf6-9ed8-4285-a516-452073d782dd" providerId="AD" clId="Web-{38BEF83F-CC5A-41AF-9729-2FB379587271}" dt="2021-11-24T10:30:29.347" v="558"/>
          <ac:picMkLst>
            <pc:docMk/>
            <pc:sldMk cId="2391557621" sldId="277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50:14.559" v="949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50:12.840" v="94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50:11.668" v="947" actId="1076"/>
          <ac:picMkLst>
            <pc:docMk/>
            <pc:sldMk cId="2391557621" sldId="277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50:16.840" v="950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 add ord replId">
        <pc:chgData name="Bea Seibert" userId="S::gu58lal@mytum.de::cd96aaf6-9ed8-4285-a516-452073d782dd" providerId="AD" clId="Web-{38BEF83F-CC5A-41AF-9729-2FB379587271}" dt="2021-11-24T11:30:06.406" v="1313" actId="1076"/>
        <pc:sldMkLst>
          <pc:docMk/>
          <pc:sldMk cId="996576291" sldId="278"/>
        </pc:sldMkLst>
        <pc:spChg chg="add mod">
          <ac:chgData name="Bea Seibert" userId="S::gu58lal@mytum.de::cd96aaf6-9ed8-4285-a516-452073d782dd" providerId="AD" clId="Web-{38BEF83F-CC5A-41AF-9729-2FB379587271}" dt="2021-11-24T11:29:58.421" v="1311" actId="1076"/>
          <ac:spMkLst>
            <pc:docMk/>
            <pc:sldMk cId="996576291" sldId="278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8BEF83F-CC5A-41AF-9729-2FB379587271}" dt="2021-11-24T11:10:14.772" v="1235" actId="20577"/>
          <ac:spMkLst>
            <pc:docMk/>
            <pc:sldMk cId="996576291" sldId="278"/>
            <ac:spMk id="8" creationId="{F6E8437D-9DF2-45CB-B014-608058A4769E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6"/>
          <ac:spMkLst>
            <pc:docMk/>
            <pc:sldMk cId="996576291" sldId="278"/>
            <ac:spMk id="13" creationId="{C7434007-F098-4178-B8B9-F8B3E4429EB4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5"/>
          <ac:spMkLst>
            <pc:docMk/>
            <pc:sldMk cId="996576291" sldId="278"/>
            <ac:spMk id="14" creationId="{7C2FF5F0-4EDB-4FCB-A0E4-9855C06EC615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1"/>
          <ac:spMkLst>
            <pc:docMk/>
            <pc:sldMk cId="996576291" sldId="278"/>
            <ac:spMk id="23" creationId="{D903B9C7-7DA7-4927-A9EF-F8F980848E6B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39"/>
          <ac:spMkLst>
            <pc:docMk/>
            <pc:sldMk cId="996576291" sldId="278"/>
            <ac:spMk id="29" creationId="{EDBE8AB7-23D2-47DD-BA3D-DB8DD7D14F30}"/>
          </ac:spMkLst>
        </pc:spChg>
        <pc:spChg chg="del">
          <ac:chgData name="Bea Seibert" userId="S::gu58lal@mytum.de::cd96aaf6-9ed8-4285-a516-452073d782dd" providerId="AD" clId="Web-{38BEF83F-CC5A-41AF-9729-2FB379587271}" dt="2021-11-24T11:10:21.303" v="1236"/>
          <ac:spMkLst>
            <pc:docMk/>
            <pc:sldMk cId="996576291" sldId="278"/>
            <ac:spMk id="32" creationId="{44AEAA35-C3C9-4986-9527-9DAA8007A1BE}"/>
          </ac:spMkLst>
        </pc:spChg>
        <pc:picChg chg="del">
          <ac:chgData name="Bea Seibert" userId="S::gu58lal@mytum.de::cd96aaf6-9ed8-4285-a516-452073d782dd" providerId="AD" clId="Web-{38BEF83F-CC5A-41AF-9729-2FB379587271}" dt="2021-11-24T11:10:21.319" v="1247"/>
          <ac:picMkLst>
            <pc:docMk/>
            <pc:sldMk cId="996576291" sldId="278"/>
            <ac:picMk id="6" creationId="{39DFE187-B932-40D5-86DE-F219CCDBC625}"/>
          </ac:picMkLst>
        </pc:picChg>
        <pc:picChg chg="add mod">
          <ac:chgData name="Bea Seibert" userId="S::gu58lal@mytum.de::cd96aaf6-9ed8-4285-a516-452073d782dd" providerId="AD" clId="Web-{38BEF83F-CC5A-41AF-9729-2FB379587271}" dt="2021-11-24T11:30:06.406" v="1313" actId="1076"/>
          <ac:picMkLst>
            <pc:docMk/>
            <pc:sldMk cId="996576291" sldId="278"/>
            <ac:picMk id="9" creationId="{DD75AC00-A681-4D6F-B9CB-42A191BACB2D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4"/>
          <ac:picMkLst>
            <pc:docMk/>
            <pc:sldMk cId="996576291" sldId="278"/>
            <ac:picMk id="17" creationId="{A89EE641-6FBB-4290-9104-03F2C155026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3"/>
          <ac:picMkLst>
            <pc:docMk/>
            <pc:sldMk cId="996576291" sldId="278"/>
            <ac:picMk id="18" creationId="{74655885-4F99-4CF7-A2DD-BABC705108A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2"/>
          <ac:picMkLst>
            <pc:docMk/>
            <pc:sldMk cId="996576291" sldId="278"/>
            <ac:picMk id="20" creationId="{8C9CA8D3-A880-44A1-9AEE-C7EFE04B1F51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0"/>
          <ac:picMkLst>
            <pc:docMk/>
            <pc:sldMk cId="996576291" sldId="278"/>
            <ac:picMk id="27" creationId="{EEC8409B-15B9-48A7-AC79-56973637A6C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8"/>
          <ac:picMkLst>
            <pc:docMk/>
            <pc:sldMk cId="996576291" sldId="278"/>
            <ac:picMk id="30" creationId="{8F2F6899-1B63-4DD2-845C-994A93E790A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7"/>
          <ac:picMkLst>
            <pc:docMk/>
            <pc:sldMk cId="996576291" sldId="278"/>
            <ac:picMk id="31" creationId="{2A98836F-F5AC-4581-A672-7CE48646CD48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9:52.958" v="373"/>
        <pc:sldMkLst>
          <pc:docMk/>
          <pc:sldMk cId="2842056012" sldId="278"/>
        </pc:sldMkLst>
      </pc:sldChg>
      <pc:sldChg chg="addSp delSp modSp add del replId">
        <pc:chgData name="Bea Seibert" userId="S::gu58lal@mytum.de::cd96aaf6-9ed8-4285-a516-452073d782dd" providerId="AD" clId="Web-{38BEF83F-CC5A-41AF-9729-2FB379587271}" dt="2021-11-24T10:30:42.878" v="563"/>
        <pc:sldMkLst>
          <pc:docMk/>
          <pc:sldMk cId="3810765444" sldId="278"/>
        </pc:sldMkLst>
        <pc:spChg chg="del mod">
          <ac:chgData name="Bea Seibert" userId="S::gu58lal@mytum.de::cd96aaf6-9ed8-4285-a516-452073d782dd" providerId="AD" clId="Web-{38BEF83F-CC5A-41AF-9729-2FB379587271}" dt="2021-11-24T10:27:55.265" v="528"/>
          <ac:spMkLst>
            <pc:docMk/>
            <pc:sldMk cId="3810765444" sldId="278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4:01.557" v="460" actId="1076"/>
          <ac:spMkLst>
            <pc:docMk/>
            <pc:sldMk cId="3810765444" sldId="278"/>
            <ac:spMk id="14" creationId="{66A91A8F-6C34-40F6-A5F7-CFB817CD591E}"/>
          </ac:spMkLst>
        </pc:spChg>
        <pc:spChg chg="add mod">
          <ac:chgData name="Bea Seibert" userId="S::gu58lal@mytum.de::cd96aaf6-9ed8-4285-a516-452073d782dd" providerId="AD" clId="Web-{38BEF83F-CC5A-41AF-9729-2FB379587271}" dt="2021-11-24T10:26:08.951" v="505"/>
          <ac:spMkLst>
            <pc:docMk/>
            <pc:sldMk cId="3810765444" sldId="278"/>
            <ac:spMk id="15" creationId="{D08550E1-F2E9-48DD-A9A6-57AA6803E500}"/>
          </ac:spMkLst>
        </pc:spChg>
        <pc:spChg chg="add mod">
          <ac:chgData name="Bea Seibert" userId="S::gu58lal@mytum.de::cd96aaf6-9ed8-4285-a516-452073d782dd" providerId="AD" clId="Web-{38BEF83F-CC5A-41AF-9729-2FB379587271}" dt="2021-11-24T10:29:55.487" v="547" actId="1076"/>
          <ac:spMkLst>
            <pc:docMk/>
            <pc:sldMk cId="3810765444" sldId="278"/>
            <ac:spMk id="16" creationId="{77361334-55A2-4CDA-8931-A805463FBB2F}"/>
          </ac:spMkLst>
        </pc:spChg>
        <pc:spChg chg="add mod">
          <ac:chgData name="Bea Seibert" userId="S::gu58lal@mytum.de::cd96aaf6-9ed8-4285-a516-452073d782dd" providerId="AD" clId="Web-{38BEF83F-CC5A-41AF-9729-2FB379587271}" dt="2021-11-24T10:26:54.358" v="513" actId="1076"/>
          <ac:spMkLst>
            <pc:docMk/>
            <pc:sldMk cId="3810765444" sldId="278"/>
            <ac:spMk id="17" creationId="{A4CA954A-48D5-4E2C-8915-DC400EB4B44E}"/>
          </ac:spMkLst>
        </pc:spChg>
        <pc:spChg chg="add mod">
          <ac:chgData name="Bea Seibert" userId="S::gu58lal@mytum.de::cd96aaf6-9ed8-4285-a516-452073d782dd" providerId="AD" clId="Web-{38BEF83F-CC5A-41AF-9729-2FB379587271}" dt="2021-11-24T10:27:59.718" v="529" actId="1076"/>
          <ac:spMkLst>
            <pc:docMk/>
            <pc:sldMk cId="3810765444" sldId="278"/>
            <ac:spMk id="18" creationId="{33D12238-142A-43EF-80A3-5E642B71C7A1}"/>
          </ac:spMkLst>
        </pc:spChg>
        <pc:spChg chg="add del mod">
          <ac:chgData name="Bea Seibert" userId="S::gu58lal@mytum.de::cd96aaf6-9ed8-4285-a516-452073d782dd" providerId="AD" clId="Web-{38BEF83F-CC5A-41AF-9729-2FB379587271}" dt="2021-11-24T10:25:38.419" v="498"/>
          <ac:spMkLst>
            <pc:docMk/>
            <pc:sldMk cId="3810765444" sldId="278"/>
            <ac:spMk id="19" creationId="{374C45C8-8AD4-4CC7-AFDE-D20662A5E734}"/>
          </ac:spMkLst>
        </pc:spChg>
        <pc:spChg chg="add mod">
          <ac:chgData name="Bea Seibert" userId="S::gu58lal@mytum.de::cd96aaf6-9ed8-4285-a516-452073d782dd" providerId="AD" clId="Web-{38BEF83F-CC5A-41AF-9729-2FB379587271}" dt="2021-11-24T10:29:43.846" v="546" actId="1076"/>
          <ac:spMkLst>
            <pc:docMk/>
            <pc:sldMk cId="3810765444" sldId="278"/>
            <ac:spMk id="20" creationId="{C5BE1B08-20B0-4A35-B420-46822D50A64E}"/>
          </ac:spMkLst>
        </pc:spChg>
        <pc:spChg chg="add mod">
          <ac:chgData name="Bea Seibert" userId="S::gu58lal@mytum.de::cd96aaf6-9ed8-4285-a516-452073d782dd" providerId="AD" clId="Web-{38BEF83F-CC5A-41AF-9729-2FB379587271}" dt="2021-11-24T10:27:19.655" v="519" actId="14100"/>
          <ac:spMkLst>
            <pc:docMk/>
            <pc:sldMk cId="3810765444" sldId="278"/>
            <ac:spMk id="21" creationId="{5455A7E4-1270-4E9D-ACE8-9004D6137A44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48" v="542" actId="1076"/>
          <ac:spMkLst>
            <pc:docMk/>
            <pc:sldMk cId="3810765444" sldId="278"/>
            <ac:spMk id="22" creationId="{15943317-50F0-4EB5-B805-8B49FC2BB885}"/>
          </ac:spMkLst>
        </pc:spChg>
        <pc:spChg chg="add mod">
          <ac:chgData name="Bea Seibert" userId="S::gu58lal@mytum.de::cd96aaf6-9ed8-4285-a516-452073d782dd" providerId="AD" clId="Web-{38BEF83F-CC5A-41AF-9729-2FB379587271}" dt="2021-11-24T10:28:53.157" v="538" actId="1076"/>
          <ac:spMkLst>
            <pc:docMk/>
            <pc:sldMk cId="3810765444" sldId="278"/>
            <ac:spMk id="23" creationId="{0120E8D3-866E-4488-B569-B4DD3E23EC4D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64" v="543" actId="1076"/>
          <ac:spMkLst>
            <pc:docMk/>
            <pc:sldMk cId="3810765444" sldId="278"/>
            <ac:spMk id="24" creationId="{2831BC2F-0541-4AD9-9179-1D8BFDEC4924}"/>
          </ac:spMkLst>
        </pc:spChg>
        <pc:picChg chg="mod">
          <ac:chgData name="Bea Seibert" userId="S::gu58lal@mytum.de::cd96aaf6-9ed8-4285-a516-452073d782dd" providerId="AD" clId="Web-{38BEF83F-CC5A-41AF-9729-2FB379587271}" dt="2021-11-24T10:29:43.814" v="544" actId="1076"/>
          <ac:picMkLst>
            <pc:docMk/>
            <pc:sldMk cId="3810765444" sldId="278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28:01.828" v="530" actId="1076"/>
          <ac:picMkLst>
            <pc:docMk/>
            <pc:sldMk cId="3810765444" sldId="278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26:58.983" v="515" actId="14100"/>
          <ac:picMkLst>
            <pc:docMk/>
            <pc:sldMk cId="3810765444" sldId="278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24:17.354" v="467" actId="1076"/>
          <ac:picMkLst>
            <pc:docMk/>
            <pc:sldMk cId="3810765444" sldId="278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29:21.033" v="541" actId="1076"/>
          <ac:picMkLst>
            <pc:docMk/>
            <pc:sldMk cId="3810765444" sldId="278"/>
            <ac:picMk id="13" creationId="{17737236-984E-4B39-BA14-D86C18ED5366}"/>
          </ac:picMkLst>
        </pc:picChg>
        <pc:cxnChg chg="mod">
          <ac:chgData name="Bea Seibert" userId="S::gu58lal@mytum.de::cd96aaf6-9ed8-4285-a516-452073d782dd" providerId="AD" clId="Web-{38BEF83F-CC5A-41AF-9729-2FB379587271}" dt="2021-11-24T10:29:03.204" v="540" actId="1076"/>
          <ac:cxnSpMkLst>
            <pc:docMk/>
            <pc:sldMk cId="3810765444" sldId="278"/>
            <ac:cxnSpMk id="5" creationId="{FFE713AB-5ECF-41DC-9E0B-2621D93EC9C1}"/>
          </ac:cxnSpMkLst>
        </pc:cxnChg>
      </pc:sldChg>
    </pc:docChg>
  </pc:docChgLst>
  <pc:docChgLst>
    <pc:chgData name="Stefano Ferrari" userId="S::ge96hap@mytum.de::12614f5b-92f2-46fc-80cb-33d73f1bc615" providerId="AD" clId="Web-{330545BC-A401-4BCC-8E13-9C1257101A83}"/>
    <pc:docChg chg="addSld delSld modSld">
      <pc:chgData name="Stefano Ferrari" userId="S::ge96hap@mytum.de::12614f5b-92f2-46fc-80cb-33d73f1bc615" providerId="AD" clId="Web-{330545BC-A401-4BCC-8E13-9C1257101A83}" dt="2021-11-24T11:15:43.524" v="587" actId="20577"/>
      <pc:docMkLst>
        <pc:docMk/>
      </pc:docMkLst>
      <pc:sldChg chg="modSp">
        <pc:chgData name="Stefano Ferrari" userId="S::ge96hap@mytum.de::12614f5b-92f2-46fc-80cb-33d73f1bc615" providerId="AD" clId="Web-{330545BC-A401-4BCC-8E13-9C1257101A83}" dt="2021-11-24T09:10:19.937" v="2" actId="20577"/>
        <pc:sldMkLst>
          <pc:docMk/>
          <pc:sldMk cId="3873875921" sldId="256"/>
        </pc:sldMkLst>
        <pc:spChg chg="mod">
          <ac:chgData name="Stefano Ferrari" userId="S::ge96hap@mytum.de::12614f5b-92f2-46fc-80cb-33d73f1bc615" providerId="AD" clId="Web-{330545BC-A401-4BCC-8E13-9C1257101A83}" dt="2021-11-24T09:10:19.937" v="2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09:29:35.478" v="66" actId="20577"/>
        <pc:sldMkLst>
          <pc:docMk/>
          <pc:sldMk cId="353417104" sldId="257"/>
        </pc:sldMkLst>
        <pc:spChg chg="mod">
          <ac:chgData name="Stefano Ferrari" userId="S::ge96hap@mytum.de::12614f5b-92f2-46fc-80cb-33d73f1bc615" providerId="AD" clId="Web-{330545BC-A401-4BCC-8E13-9C1257101A83}" dt="2021-11-24T09:29:35.478" v="66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Sp modSp">
        <pc:chgData name="Stefano Ferrari" userId="S::ge96hap@mytum.de::12614f5b-92f2-46fc-80cb-33d73f1bc615" providerId="AD" clId="Web-{330545BC-A401-4BCC-8E13-9C1257101A83}" dt="2021-11-24T11:15:07.539" v="580" actId="20577"/>
        <pc:sldMkLst>
          <pc:docMk/>
          <pc:sldMk cId="470170629" sldId="258"/>
        </pc:sldMkLst>
        <pc:spChg chg="del">
          <ac:chgData name="Stefano Ferrari" userId="S::ge96hap@mytum.de::12614f5b-92f2-46fc-80cb-33d73f1bc615" providerId="AD" clId="Web-{330545BC-A401-4BCC-8E13-9C1257101A83}" dt="2021-11-24T09:21:05.998" v="3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330545BC-A401-4BCC-8E13-9C1257101A83}" dt="2021-11-24T11:15:07.539" v="580" actId="20577"/>
          <ac:spMkLst>
            <pc:docMk/>
            <pc:sldMk cId="470170629" sldId="25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43.524" v="587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330545BC-A401-4BCC-8E13-9C1257101A83}" dt="2021-11-24T11:15:43.524" v="587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delSp modSp add del replId">
        <pc:chgData name="Stefano Ferrari" userId="S::ge96hap@mytum.de::12614f5b-92f2-46fc-80cb-33d73f1bc615" providerId="AD" clId="Web-{330545BC-A401-4BCC-8E13-9C1257101A83}" dt="2021-11-24T09:54:52.621" v="418"/>
        <pc:sldMkLst>
          <pc:docMk/>
          <pc:sldMk cId="97824273" sldId="269"/>
        </pc:sldMkLst>
        <pc:spChg chg="mod">
          <ac:chgData name="Stefano Ferrari" userId="S::ge96hap@mytum.de::12614f5b-92f2-46fc-80cb-33d73f1bc615" providerId="AD" clId="Web-{330545BC-A401-4BCC-8E13-9C1257101A83}" dt="2021-11-24T09:49:44.645" v="367" actId="20577"/>
          <ac:spMkLst>
            <pc:docMk/>
            <pc:sldMk cId="97824273" sldId="269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2:24.187" v="20" actId="20577"/>
          <ac:spMkLst>
            <pc:docMk/>
            <pc:sldMk cId="97824273" sldId="269"/>
            <ac:spMk id="8" creationId="{F6E8437D-9DF2-45CB-B014-608058A4769E}"/>
          </ac:spMkLst>
        </pc:spChg>
        <pc:picChg chg="add del mod">
          <ac:chgData name="Stefano Ferrari" userId="S::ge96hap@mytum.de::12614f5b-92f2-46fc-80cb-33d73f1bc615" providerId="AD" clId="Web-{330545BC-A401-4BCC-8E13-9C1257101A83}" dt="2021-11-24T09:41:06.556" v="276"/>
          <ac:picMkLst>
            <pc:docMk/>
            <pc:sldMk cId="97824273" sldId="269"/>
            <ac:picMk id="2" creationId="{87DB3E89-3A26-4902-9E34-1ABB837EB5A5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39.260" v="287"/>
          <ac:picMkLst>
            <pc:docMk/>
            <pc:sldMk cId="97824273" sldId="269"/>
            <ac:picMk id="3" creationId="{2934DD0B-F2E9-44B4-85D5-033BBE1D542B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40.260" v="288"/>
          <ac:picMkLst>
            <pc:docMk/>
            <pc:sldMk cId="97824273" sldId="269"/>
            <ac:picMk id="9" creationId="{92FABE49-495A-49ED-8921-9B262061258E}"/>
          </ac:picMkLst>
        </pc:picChg>
      </pc:sldChg>
      <pc:sldChg chg="addSp delSp modSp add replId">
        <pc:chgData name="Stefano Ferrari" userId="S::ge96hap@mytum.de::12614f5b-92f2-46fc-80cb-33d73f1bc615" providerId="AD" clId="Web-{330545BC-A401-4BCC-8E13-9C1257101A83}" dt="2021-11-24T11:15:17.117" v="582" actId="20577"/>
        <pc:sldMkLst>
          <pc:docMk/>
          <pc:sldMk cId="3761005728" sldId="270"/>
        </pc:sldMkLst>
        <pc:spChg chg="add mod">
          <ac:chgData name="Stefano Ferrari" userId="S::ge96hap@mytum.de::12614f5b-92f2-46fc-80cb-33d73f1bc615" providerId="AD" clId="Web-{330545BC-A401-4BCC-8E13-9C1257101A83}" dt="2021-11-24T10:31:13.492" v="461" actId="20577"/>
          <ac:spMkLst>
            <pc:docMk/>
            <pc:sldMk cId="3761005728" sldId="270"/>
            <ac:spMk id="2" creationId="{4BCBD5A5-BD69-455F-A5D4-7418B08DA66F}"/>
          </ac:spMkLst>
        </pc:spChg>
        <pc:spChg chg="mod">
          <ac:chgData name="Stefano Ferrari" userId="S::ge96hap@mytum.de::12614f5b-92f2-46fc-80cb-33d73f1bc615" providerId="AD" clId="Web-{330545BC-A401-4BCC-8E13-9C1257101A83}" dt="2021-11-24T10:31:34.446" v="476" actId="14100"/>
          <ac:spMkLst>
            <pc:docMk/>
            <pc:sldMk cId="3761005728" sldId="270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3:30.470" v="64" actId="20577"/>
          <ac:spMkLst>
            <pc:docMk/>
            <pc:sldMk cId="3761005728" sldId="270"/>
            <ac:spMk id="8" creationId="{F6E8437D-9DF2-45CB-B014-608058A4769E}"/>
          </ac:spMkLst>
        </pc:spChg>
        <pc:spChg chg="mod">
          <ac:chgData name="Stefano Ferrari" userId="S::ge96hap@mytum.de::12614f5b-92f2-46fc-80cb-33d73f1bc615" providerId="AD" clId="Web-{330545BC-A401-4BCC-8E13-9C1257101A83}" dt="2021-11-24T11:15:17.117" v="582" actId="20577"/>
          <ac:spMkLst>
            <pc:docMk/>
            <pc:sldMk cId="3761005728" sldId="270"/>
            <ac:spMk id="12" creationId="{8A335EC2-DC07-43A5-9E87-95BC3D694E9E}"/>
          </ac:spMkLst>
        </pc:spChg>
        <pc:picChg chg="add mod">
          <ac:chgData name="Stefano Ferrari" userId="S::ge96hap@mytum.de::12614f5b-92f2-46fc-80cb-33d73f1bc615" providerId="AD" clId="Web-{330545BC-A401-4BCC-8E13-9C1257101A83}" dt="2021-11-24T11:02:13.708" v="570" actId="1076"/>
          <ac:picMkLst>
            <pc:docMk/>
            <pc:sldMk cId="3761005728" sldId="270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0:47.440" v="541"/>
          <ac:picMkLst>
            <pc:docMk/>
            <pc:sldMk cId="3761005728" sldId="270"/>
            <ac:picMk id="10" creationId="{738F99F8-F637-4F39-8F33-4B016971E74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39" v="571" actId="1076"/>
          <ac:picMkLst>
            <pc:docMk/>
            <pc:sldMk cId="3761005728" sldId="270"/>
            <ac:picMk id="13" creationId="{D0200C82-46FB-4B73-A76F-B3F4DAB46107}"/>
          </ac:picMkLst>
        </pc:picChg>
        <pc:picChg chg="add mod ord">
          <ac:chgData name="Stefano Ferrari" userId="S::ge96hap@mytum.de::12614f5b-92f2-46fc-80cb-33d73f1bc615" providerId="AD" clId="Web-{330545BC-A401-4BCC-8E13-9C1257101A83}" dt="2021-11-24T11:02:13.677" v="569" actId="1076"/>
          <ac:picMkLst>
            <pc:docMk/>
            <pc:sldMk cId="3761005728" sldId="270"/>
            <ac:picMk id="14" creationId="{F7ECC7BB-A021-4273-8DF5-260ADC468892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55" v="572" actId="1076"/>
          <ac:picMkLst>
            <pc:docMk/>
            <pc:sldMk cId="3761005728" sldId="270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70" v="573" actId="1076"/>
          <ac:picMkLst>
            <pc:docMk/>
            <pc:sldMk cId="3761005728" sldId="270"/>
            <ac:picMk id="16" creationId="{78F9B689-5B69-4F92-BC5D-857CBF6A9B53}"/>
          </ac:picMkLst>
        </pc:picChg>
      </pc:sldChg>
      <pc:sldChg chg="modSp add replId">
        <pc:chgData name="Stefano Ferrari" userId="S::ge96hap@mytum.de::12614f5b-92f2-46fc-80cb-33d73f1bc615" providerId="AD" clId="Web-{330545BC-A401-4BCC-8E13-9C1257101A83}" dt="2021-11-24T11:15:21.539" v="583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330545BC-A401-4BCC-8E13-9C1257101A83}" dt="2021-11-24T11:15:21.539" v="583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addSp delSp modSp add replId">
        <pc:chgData name="Stefano Ferrari" userId="S::ge96hap@mytum.de::12614f5b-92f2-46fc-80cb-33d73f1bc615" providerId="AD" clId="Web-{330545BC-A401-4BCC-8E13-9C1257101A83}" dt="2021-11-24T11:15:12.461" v="581" actId="20577"/>
        <pc:sldMkLst>
          <pc:docMk/>
          <pc:sldMk cId="1675388140" sldId="275"/>
        </pc:sldMkLst>
        <pc:spChg chg="del">
          <ac:chgData name="Stefano Ferrari" userId="S::ge96hap@mytum.de::12614f5b-92f2-46fc-80cb-33d73f1bc615" providerId="AD" clId="Web-{330545BC-A401-4BCC-8E13-9C1257101A83}" dt="2021-11-24T09:40:43.993" v="269"/>
          <ac:spMkLst>
            <pc:docMk/>
            <pc:sldMk cId="1675388140" sldId="275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11:15:12.461" v="581" actId="20577"/>
          <ac:spMkLst>
            <pc:docMk/>
            <pc:sldMk cId="1675388140" sldId="275"/>
            <ac:spMk id="12" creationId="{8A335EC2-DC07-43A5-9E87-95BC3D694E9E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52.479" v="398" actId="20577"/>
          <ac:spMkLst>
            <pc:docMk/>
            <pc:sldMk cId="1675388140" sldId="275"/>
            <ac:spMk id="16" creationId="{04C91106-7666-4C39-9566-644EF4CE5BF5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37.822" v="396" actId="1076"/>
          <ac:spMkLst>
            <pc:docMk/>
            <pc:sldMk cId="1675388140" sldId="275"/>
            <ac:spMk id="23" creationId="{5E29F48C-0D27-4262-BE23-E8F3D48FDCB1}"/>
          </ac:spMkLst>
        </pc:spChg>
        <pc:picChg chg="del">
          <ac:chgData name="Stefano Ferrari" userId="S::ge96hap@mytum.de::12614f5b-92f2-46fc-80cb-33d73f1bc615" providerId="AD" clId="Web-{330545BC-A401-4BCC-8E13-9C1257101A83}" dt="2021-11-24T09:40:44.587" v="270"/>
          <ac:picMkLst>
            <pc:docMk/>
            <pc:sldMk cId="1675388140" sldId="275"/>
            <ac:picMk id="2" creationId="{87DB3E89-3A26-4902-9E34-1ABB837EB5A5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5.196" v="271"/>
          <ac:picMkLst>
            <pc:docMk/>
            <pc:sldMk cId="1675388140" sldId="275"/>
            <ac:picMk id="3" creationId="{2934DD0B-F2E9-44B4-85D5-033BBE1D542B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6.540" v="272"/>
          <ac:picMkLst>
            <pc:docMk/>
            <pc:sldMk cId="1675388140" sldId="275"/>
            <ac:picMk id="9" creationId="{92FABE49-495A-49ED-8921-9B262061258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7.417" v="404" actId="1076"/>
          <ac:picMkLst>
            <pc:docMk/>
            <pc:sldMk cId="1675388140" sldId="275"/>
            <ac:picMk id="10" creationId="{23EB5834-6F80-4C10-9BE0-0CE6CF11FD41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8:21.925" v="321"/>
          <ac:picMkLst>
            <pc:docMk/>
            <pc:sldMk cId="1675388140" sldId="275"/>
            <ac:picMk id="13" creationId="{FABA2139-8304-4A17-ADC8-149E3C174BC6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8.432" v="405" actId="1076"/>
          <ac:picMkLst>
            <pc:docMk/>
            <pc:sldMk cId="1675388140" sldId="275"/>
            <ac:picMk id="14" creationId="{02B05DC0-0635-4E1D-9848-0BA224474EB9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0.038" v="577" actId="1076"/>
          <ac:picMkLst>
            <pc:docMk/>
            <pc:sldMk cId="1675388140" sldId="275"/>
            <ac:picMk id="17" creationId="{B7C8868C-5364-4423-B586-F1620BDBEB8F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46.226" v="576" actId="1076"/>
          <ac:picMkLst>
            <pc:docMk/>
            <pc:sldMk cId="1675388140" sldId="275"/>
            <ac:picMk id="18" creationId="{3E36C31E-5AE2-4209-9535-C20778C67AF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8.616" v="579" actId="1076"/>
          <ac:picMkLst>
            <pc:docMk/>
            <pc:sldMk cId="1675388140" sldId="275"/>
            <ac:picMk id="19" creationId="{A93ECEF4-92E1-40B8-9184-68C1B7AB5885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3:32.619" v="395" actId="1076"/>
          <ac:picMkLst>
            <pc:docMk/>
            <pc:sldMk cId="1675388140" sldId="275"/>
            <ac:picMk id="20" creationId="{4487F0DE-3970-4EEC-9586-9746FEB961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2.385" v="400" actId="1076"/>
          <ac:picMkLst>
            <pc:docMk/>
            <pc:sldMk cId="1675388140" sldId="275"/>
            <ac:picMk id="21" creationId="{3B9F0271-FFA2-4779-A907-797B53256F15}"/>
          </ac:picMkLst>
        </pc:picChg>
      </pc:sldChg>
      <pc:sldChg chg="addSp delSp modSp add del replId">
        <pc:chgData name="Stefano Ferrari" userId="S::ge96hap@mytum.de::12614f5b-92f2-46fc-80cb-33d73f1bc615" providerId="AD" clId="Web-{330545BC-A401-4BCC-8E13-9C1257101A83}" dt="2021-11-24T11:02:20.286" v="574"/>
        <pc:sldMkLst>
          <pc:docMk/>
          <pc:sldMk cId="464622707" sldId="278"/>
        </pc:sldMkLst>
        <pc:spChg chg="del">
          <ac:chgData name="Stefano Ferrari" userId="S::ge96hap@mytum.de::12614f5b-92f2-46fc-80cb-33d73f1bc615" providerId="AD" clId="Web-{330545BC-A401-4BCC-8E13-9C1257101A83}" dt="2021-11-24T10:34:58.951" v="504"/>
          <ac:spMkLst>
            <pc:docMk/>
            <pc:sldMk cId="464622707" sldId="278"/>
            <ac:spMk id="2" creationId="{4BCBD5A5-BD69-455F-A5D4-7418B08DA66F}"/>
          </ac:spMkLst>
        </pc:spChg>
        <pc:picChg chg="del">
          <ac:chgData name="Stefano Ferrari" userId="S::ge96hap@mytum.de::12614f5b-92f2-46fc-80cb-33d73f1bc615" providerId="AD" clId="Web-{330545BC-A401-4BCC-8E13-9C1257101A83}" dt="2021-11-24T10:35:00.263" v="505"/>
          <ac:picMkLst>
            <pc:docMk/>
            <pc:sldMk cId="464622707" sldId="278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1:16.691" v="545"/>
          <ac:picMkLst>
            <pc:docMk/>
            <pc:sldMk cId="464622707" sldId="278"/>
            <ac:picMk id="9" creationId="{C15C7123-41BA-4C51-91E3-19EA9F7D181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0.795" v="506"/>
          <ac:picMkLst>
            <pc:docMk/>
            <pc:sldMk cId="464622707" sldId="278"/>
            <ac:picMk id="10" creationId="{738F99F8-F637-4F39-8F33-4B016971E740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1.341" v="507"/>
          <ac:picMkLst>
            <pc:docMk/>
            <pc:sldMk cId="464622707" sldId="278"/>
            <ac:picMk id="13" creationId="{D0200C82-46FB-4B73-A76F-B3F4DAB4610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2.373" v="508"/>
          <ac:picMkLst>
            <pc:docMk/>
            <pc:sldMk cId="464622707" sldId="278"/>
            <ac:picMk id="14" creationId="{F7ECC7BB-A021-4273-8DF5-260ADC468892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3.045" v="509"/>
          <ac:picMkLst>
            <pc:docMk/>
            <pc:sldMk cId="464622707" sldId="278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23.609" v="528" actId="1076"/>
          <ac:picMkLst>
            <pc:docMk/>
            <pc:sldMk cId="464622707" sldId="278"/>
            <ac:picMk id="16" creationId="{27555AA9-81CF-4BD9-A566-581D1415C63D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54.219" v="534" actId="14100"/>
          <ac:picMkLst>
            <pc:docMk/>
            <pc:sldMk cId="464622707" sldId="278"/>
            <ac:picMk id="17" creationId="{ECA61386-673E-4BB0-A97B-FB855CCA4D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13.891" v="538" actId="14100"/>
          <ac:picMkLst>
            <pc:docMk/>
            <pc:sldMk cId="464622707" sldId="278"/>
            <ac:picMk id="18" creationId="{8A68DC54-8507-4140-9C3C-C0296F709B1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26.314" v="540" actId="1076"/>
          <ac:picMkLst>
            <pc:docMk/>
            <pc:sldMk cId="464622707" sldId="278"/>
            <ac:picMk id="19" creationId="{B7774306-6AE3-4C26-B1C7-DE103E1E1B87}"/>
          </ac:picMkLst>
        </pc:picChg>
      </pc:sldChg>
      <pc:sldChg chg="modSp">
        <pc:chgData name="Stefano Ferrari" userId="S::ge96hap@mytum.de::12614f5b-92f2-46fc-80cb-33d73f1bc615" providerId="AD" clId="Web-{330545BC-A401-4BCC-8E13-9C1257101A83}" dt="2021-11-24T11:15:25.945" v="584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330545BC-A401-4BCC-8E13-9C1257101A83}" dt="2021-11-24T11:15:25.945" v="584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1.164" v="585" actId="20577"/>
        <pc:sldMkLst>
          <pc:docMk/>
          <pc:sldMk cId="3223766369" sldId="280"/>
        </pc:sldMkLst>
        <pc:spChg chg="mod">
          <ac:chgData name="Stefano Ferrari" userId="S::ge96hap@mytum.de::12614f5b-92f2-46fc-80cb-33d73f1bc615" providerId="AD" clId="Web-{330545BC-A401-4BCC-8E13-9C1257101A83}" dt="2021-11-24T11:15:31.164" v="585" actId="20577"/>
          <ac:spMkLst>
            <pc:docMk/>
            <pc:sldMk cId="3223766369" sldId="280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5.977" v="586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330545BC-A401-4BCC-8E13-9C1257101A83}" dt="2021-11-24T11:15:35.977" v="586" actId="20577"/>
          <ac:spMkLst>
            <pc:docMk/>
            <pc:sldMk cId="848328543" sldId="281"/>
            <ac:spMk id="12" creationId="{8A335EC2-DC07-43A5-9E87-95BC3D694E9E}"/>
          </ac:spMkLst>
        </pc:spChg>
      </pc:sldChg>
    </pc:docChg>
  </pc:docChgLst>
  <pc:docChgLst>
    <pc:chgData name="Bea Seibert" userId="S::gu58lal@mytum.de::cd96aaf6-9ed8-4285-a516-452073d782dd" providerId="AD" clId="Web-{324D6026-B847-4F58-9382-AD6C21028F84}"/>
    <pc:docChg chg="modSld sldOrd">
      <pc:chgData name="Bea Seibert" userId="S::gu58lal@mytum.de::cd96aaf6-9ed8-4285-a516-452073d782dd" providerId="AD" clId="Web-{324D6026-B847-4F58-9382-AD6C21028F84}" dt="2021-11-24T11:53:41.081" v="91" actId="20577"/>
      <pc:docMkLst>
        <pc:docMk/>
      </pc:docMkLst>
      <pc:sldChg chg="ord">
        <pc:chgData name="Bea Seibert" userId="S::gu58lal@mytum.de::cd96aaf6-9ed8-4285-a516-452073d782dd" providerId="AD" clId="Web-{324D6026-B847-4F58-9382-AD6C21028F84}" dt="2021-11-24T11:46:45.557" v="49"/>
        <pc:sldMkLst>
          <pc:docMk/>
          <pc:sldMk cId="871912813" sldId="273"/>
        </pc:sldMkLst>
      </pc:sldChg>
      <pc:sldChg chg="modSp ord">
        <pc:chgData name="Bea Seibert" userId="S::gu58lal@mytum.de::cd96aaf6-9ed8-4285-a516-452073d782dd" providerId="AD" clId="Web-{324D6026-B847-4F58-9382-AD6C21028F84}" dt="2021-11-24T11:53:41.081" v="91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24D6026-B847-4F58-9382-AD6C21028F84}" dt="2021-11-24T11:53:41.081" v="91" actId="20577"/>
          <ac:spMkLst>
            <pc:docMk/>
            <pc:sldMk cId="2391557621" sldId="277"/>
            <ac:spMk id="2" creationId="{67046C6C-FBAD-4BD6-A942-D73584D72532}"/>
          </ac:spMkLst>
        </pc:spChg>
      </pc:sldChg>
      <pc:sldChg chg="addSp delSp modSp ord">
        <pc:chgData name="Bea Seibert" userId="S::gu58lal@mytum.de::cd96aaf6-9ed8-4285-a516-452073d782dd" providerId="AD" clId="Web-{324D6026-B847-4F58-9382-AD6C21028F84}" dt="2021-11-24T11:48:33.657" v="59" actId="20577"/>
        <pc:sldMkLst>
          <pc:docMk/>
          <pc:sldMk cId="996576291" sldId="278"/>
        </pc:sldMkLst>
        <pc:spChg chg="add">
          <ac:chgData name="Bea Seibert" userId="S::gu58lal@mytum.de::cd96aaf6-9ed8-4285-a516-452073d782dd" providerId="AD" clId="Web-{324D6026-B847-4F58-9382-AD6C21028F84}" dt="2021-11-24T11:46:02.383" v="48"/>
          <ac:spMkLst>
            <pc:docMk/>
            <pc:sldMk cId="996576291" sldId="278"/>
            <ac:spMk id="3" creationId="{F63B2DA0-45CB-4D33-A46D-37E2DEDFEE42}"/>
          </ac:spMkLst>
        </pc:spChg>
        <pc:spChg chg="del">
          <ac:chgData name="Bea Seibert" userId="S::gu58lal@mytum.de::cd96aaf6-9ed8-4285-a516-452073d782dd" providerId="AD" clId="Web-{324D6026-B847-4F58-9382-AD6C21028F84}" dt="2021-11-24T11:46:01.852" v="47"/>
          <ac:spMkLst>
            <pc:docMk/>
            <pc:sldMk cId="996576291" sldId="278"/>
            <ac:spMk id="18" creationId="{B4C1A2E3-58F3-490A-B213-AECBA475D3A5}"/>
          </ac:spMkLst>
        </pc:spChg>
        <pc:spChg chg="mod">
          <ac:chgData name="Bea Seibert" userId="S::gu58lal@mytum.de::cd96aaf6-9ed8-4285-a516-452073d782dd" providerId="AD" clId="Web-{324D6026-B847-4F58-9382-AD6C21028F84}" dt="2021-11-24T11:48:33.657" v="59" actId="20577"/>
          <ac:spMkLst>
            <pc:docMk/>
            <pc:sldMk cId="996576291" sldId="278"/>
            <ac:spMk id="19" creationId="{D9D2195C-A02F-4874-94DC-838777F96AA4}"/>
          </ac:spMkLst>
        </pc:spChg>
      </pc:sldChg>
      <pc:sldChg chg="modSp ord">
        <pc:chgData name="Bea Seibert" userId="S::gu58lal@mytum.de::cd96aaf6-9ed8-4285-a516-452073d782dd" providerId="AD" clId="Web-{324D6026-B847-4F58-9382-AD6C21028F84}" dt="2021-11-24T11:48:58.831" v="85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324D6026-B847-4F58-9382-AD6C21028F84}" dt="2021-11-24T11:48:58.831" v="85" actId="20577"/>
          <ac:spMkLst>
            <pc:docMk/>
            <pc:sldMk cId="1770415991" sldId="283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24D6026-B847-4F58-9382-AD6C21028F84}" dt="2021-11-24T11:45:54.383" v="46" actId="14100"/>
          <ac:spMkLst>
            <pc:docMk/>
            <pc:sldMk cId="1770415991" sldId="283"/>
            <ac:spMk id="18" creationId="{B4C1A2E3-58F3-490A-B213-AECBA475D3A5}"/>
          </ac:spMkLst>
        </pc:spChg>
      </pc:sldChg>
    </pc:docChg>
  </pc:docChgLst>
  <pc:docChgLst>
    <pc:chgData name="Vincent Brunner" userId="5fe1f0d85005b7cf" providerId="LiveId" clId="{04A5E03A-EDC0-FC44-B978-8B9DC82E4FDB}"/>
    <pc:docChg chg="undo custSel addSld modSld">
      <pc:chgData name="Vincent Brunner" userId="5fe1f0d85005b7cf" providerId="LiveId" clId="{04A5E03A-EDC0-FC44-B978-8B9DC82E4FDB}" dt="2021-11-10T13:36:09.401" v="242" actId="207"/>
      <pc:docMkLst>
        <pc:docMk/>
      </pc:docMkLst>
      <pc:sldChg chg="modSp mod">
        <pc:chgData name="Vincent Brunner" userId="5fe1f0d85005b7cf" providerId="LiveId" clId="{04A5E03A-EDC0-FC44-B978-8B9DC82E4FDB}" dt="2021-11-10T11:17:43.112" v="177" actId="20577"/>
        <pc:sldMkLst>
          <pc:docMk/>
          <pc:sldMk cId="353417104" sldId="257"/>
        </pc:sldMkLst>
        <pc:spChg chg="mod">
          <ac:chgData name="Vincent Brunner" userId="5fe1f0d85005b7cf" providerId="LiveId" clId="{04A5E03A-EDC0-FC44-B978-8B9DC82E4FDB}" dt="2021-11-10T11:17:43.112" v="17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 mod">
        <pc:chgData name="Vincent Brunner" userId="5fe1f0d85005b7cf" providerId="LiveId" clId="{04A5E03A-EDC0-FC44-B978-8B9DC82E4FDB}" dt="2021-11-10T10:49:01.404" v="1" actId="1440"/>
        <pc:sldMkLst>
          <pc:docMk/>
          <pc:sldMk cId="3950043330" sldId="260"/>
        </pc:sldMkLst>
        <pc:picChg chg="mod">
          <ac:chgData name="Vincent Brunner" userId="5fe1f0d85005b7cf" providerId="LiveId" clId="{04A5E03A-EDC0-FC44-B978-8B9DC82E4FDB}" dt="2021-11-10T10:49:01.404" v="1" actId="1440"/>
          <ac:picMkLst>
            <pc:docMk/>
            <pc:sldMk cId="3950043330" sldId="260"/>
            <ac:picMk id="9" creationId="{3B151DD2-1387-470C-ABFB-5FC3CADF850C}"/>
          </ac:picMkLst>
        </pc:picChg>
      </pc:sldChg>
      <pc:sldChg chg="addSp modSp mod">
        <pc:chgData name="Vincent Brunner" userId="5fe1f0d85005b7cf" providerId="LiveId" clId="{04A5E03A-EDC0-FC44-B978-8B9DC82E4FDB}" dt="2021-11-10T10:53:39.826" v="91" actId="27636"/>
        <pc:sldMkLst>
          <pc:docMk/>
          <pc:sldMk cId="3084200674" sldId="261"/>
        </pc:sldMkLst>
        <pc:spChg chg="mod">
          <ac:chgData name="Vincent Brunner" userId="5fe1f0d85005b7cf" providerId="LiveId" clId="{04A5E03A-EDC0-FC44-B978-8B9DC82E4FDB}" dt="2021-11-10T10:53:39.826" v="91" actId="27636"/>
          <ac:spMkLst>
            <pc:docMk/>
            <pc:sldMk cId="3084200674" sldId="261"/>
            <ac:spMk id="8" creationId="{F6E8437D-9DF2-45CB-B014-608058A4769E}"/>
          </ac:spMkLst>
        </pc:spChg>
        <pc:picChg chg="add mod">
          <ac:chgData name="Vincent Brunner" userId="5fe1f0d85005b7cf" providerId="LiveId" clId="{04A5E03A-EDC0-FC44-B978-8B9DC82E4FDB}" dt="2021-11-10T10:53:15.506" v="53" actId="1440"/>
          <ac:picMkLst>
            <pc:docMk/>
            <pc:sldMk cId="3084200674" sldId="261"/>
            <ac:picMk id="3" creationId="{44AE60B0-6D8A-C74B-9FFF-30B45158BA03}"/>
          </ac:picMkLst>
        </pc:picChg>
      </pc:sldChg>
      <pc:sldChg chg="modSp mod">
        <pc:chgData name="Vincent Brunner" userId="5fe1f0d85005b7cf" providerId="LiveId" clId="{04A5E03A-EDC0-FC44-B978-8B9DC82E4FDB}" dt="2021-11-10T10:50:36.429" v="50" actId="1038"/>
        <pc:sldMkLst>
          <pc:docMk/>
          <pc:sldMk cId="1067042449" sldId="266"/>
        </pc:sldMkLst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2" creationId="{F08D8D8C-AEE8-4825-B246-0CCCE8792A33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3" creationId="{34EFBECF-70A2-43B1-89C2-0F6F535F03A4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6" creationId="{CA85E916-047F-4AC1-8FE1-BBBE16075951}"/>
          </ac:picMkLst>
        </pc:picChg>
        <pc:picChg chg="mod">
          <ac:chgData name="Vincent Brunner" userId="5fe1f0d85005b7cf" providerId="LiveId" clId="{04A5E03A-EDC0-FC44-B978-8B9DC82E4FDB}" dt="2021-11-10T10:50:28.009" v="35" actId="1037"/>
          <ac:picMkLst>
            <pc:docMk/>
            <pc:sldMk cId="1067042449" sldId="266"/>
            <ac:picMk id="14" creationId="{D5E71966-2AAE-4113-98E2-7E2F39484AC8}"/>
          </ac:picMkLst>
        </pc:picChg>
        <pc:picChg chg="mod">
          <ac:chgData name="Vincent Brunner" userId="5fe1f0d85005b7cf" providerId="LiveId" clId="{04A5E03A-EDC0-FC44-B978-8B9DC82E4FDB}" dt="2021-11-10T10:50:36.429" v="50" actId="1038"/>
          <ac:picMkLst>
            <pc:docMk/>
            <pc:sldMk cId="1067042449" sldId="266"/>
            <ac:picMk id="15" creationId="{D5B3FE71-2512-43A5-88A6-79F9EA8F9ED2}"/>
          </ac:picMkLst>
        </pc:picChg>
      </pc:sldChg>
      <pc:sldChg chg="addSp delSp modSp add mod">
        <pc:chgData name="Vincent Brunner" userId="5fe1f0d85005b7cf" providerId="LiveId" clId="{04A5E03A-EDC0-FC44-B978-8B9DC82E4FDB}" dt="2021-11-10T13:36:09.401" v="242" actId="207"/>
        <pc:sldMkLst>
          <pc:docMk/>
          <pc:sldMk cId="2235642164" sldId="267"/>
        </pc:sldMkLst>
        <pc:spChg chg="mod">
          <ac:chgData name="Vincent Brunner" userId="5fe1f0d85005b7cf" providerId="LiveId" clId="{04A5E03A-EDC0-FC44-B978-8B9DC82E4FDB}" dt="2021-11-10T10:53:48.755" v="107" actId="20577"/>
          <ac:spMkLst>
            <pc:docMk/>
            <pc:sldMk cId="2235642164" sldId="267"/>
            <ac:spMk id="8" creationId="{F6E8437D-9DF2-45CB-B014-608058A4769E}"/>
          </ac:spMkLst>
        </pc:spChg>
        <pc:spChg chg="add mod">
          <ac:chgData name="Vincent Brunner" userId="5fe1f0d85005b7cf" providerId="LiveId" clId="{04A5E03A-EDC0-FC44-B978-8B9DC82E4FDB}" dt="2021-11-10T13:36:09.401" v="242" actId="207"/>
          <ac:spMkLst>
            <pc:docMk/>
            <pc:sldMk cId="2235642164" sldId="267"/>
            <ac:spMk id="13" creationId="{D117BAFB-D082-1843-B337-3DE7F2834632}"/>
          </ac:spMkLst>
        </pc:spChg>
        <pc:picChg chg="del">
          <ac:chgData name="Vincent Brunner" userId="5fe1f0d85005b7cf" providerId="LiveId" clId="{04A5E03A-EDC0-FC44-B978-8B9DC82E4FDB}" dt="2021-11-10T10:53:51.356" v="108" actId="478"/>
          <ac:picMkLst>
            <pc:docMk/>
            <pc:sldMk cId="2235642164" sldId="267"/>
            <ac:picMk id="3" creationId="{44AE60B0-6D8A-C74B-9FFF-30B45158BA03}"/>
          </ac:picMkLst>
        </pc:picChg>
        <pc:picChg chg="add mod">
          <ac:chgData name="Vincent Brunner" userId="5fe1f0d85005b7cf" providerId="LiveId" clId="{04A5E03A-EDC0-FC44-B978-8B9DC82E4FDB}" dt="2021-11-10T10:56:01.806" v="140" actId="1076"/>
          <ac:picMkLst>
            <pc:docMk/>
            <pc:sldMk cId="2235642164" sldId="267"/>
            <ac:picMk id="6" creationId="{22ED47B1-C72D-0645-8B14-607349C6DDC6}"/>
          </ac:picMkLst>
        </pc:picChg>
        <pc:picChg chg="add mod">
          <ac:chgData name="Vincent Brunner" userId="5fe1f0d85005b7cf" providerId="LiveId" clId="{04A5E03A-EDC0-FC44-B978-8B9DC82E4FDB}" dt="2021-11-10T10:56:00.506" v="139" actId="1076"/>
          <ac:picMkLst>
            <pc:docMk/>
            <pc:sldMk cId="2235642164" sldId="267"/>
            <ac:picMk id="10" creationId="{4E3B64F0-A988-554C-B71A-CB53875078CC}"/>
          </ac:picMkLst>
        </pc:picChg>
        <pc:picChg chg="add mod">
          <ac:chgData name="Vincent Brunner" userId="5fe1f0d85005b7cf" providerId="LiveId" clId="{04A5E03A-EDC0-FC44-B978-8B9DC82E4FDB}" dt="2021-11-10T10:55:58.006" v="138" actId="1076"/>
          <ac:picMkLst>
            <pc:docMk/>
            <pc:sldMk cId="2235642164" sldId="267"/>
            <ac:picMk id="14" creationId="{9EE94820-18B7-C74C-A803-3AA5AE91E839}"/>
          </ac:picMkLst>
        </pc:picChg>
        <pc:picChg chg="add mod">
          <ac:chgData name="Vincent Brunner" userId="5fe1f0d85005b7cf" providerId="LiveId" clId="{04A5E03A-EDC0-FC44-B978-8B9DC82E4FDB}" dt="2021-11-10T10:55:15.756" v="118" actId="14100"/>
          <ac:picMkLst>
            <pc:docMk/>
            <pc:sldMk cId="2235642164" sldId="267"/>
            <ac:picMk id="16" creationId="{36B5B864-BDB2-F643-A4FE-FF837B5F8C8D}"/>
          </ac:picMkLst>
        </pc:picChg>
      </pc:sldChg>
      <pc:sldChg chg="addSp delSp modSp add mod">
        <pc:chgData name="Vincent Brunner" userId="5fe1f0d85005b7cf" providerId="LiveId" clId="{04A5E03A-EDC0-FC44-B978-8B9DC82E4FDB}" dt="2021-11-10T11:20:12.035" v="236" actId="1076"/>
        <pc:sldMkLst>
          <pc:docMk/>
          <pc:sldMk cId="107433970" sldId="268"/>
        </pc:sldMkLst>
        <pc:spChg chg="add del mod">
          <ac:chgData name="Vincent Brunner" userId="5fe1f0d85005b7cf" providerId="LiveId" clId="{04A5E03A-EDC0-FC44-B978-8B9DC82E4FDB}" dt="2021-11-10T11:19:20.614" v="214" actId="478"/>
          <ac:spMkLst>
            <pc:docMk/>
            <pc:sldMk cId="107433970" sldId="268"/>
            <ac:spMk id="3" creationId="{50863A40-149F-B240-8117-DABADF7A7877}"/>
          </ac:spMkLst>
        </pc:spChg>
        <pc:spChg chg="del">
          <ac:chgData name="Vincent Brunner" userId="5fe1f0d85005b7cf" providerId="LiveId" clId="{04A5E03A-EDC0-FC44-B978-8B9DC82E4FDB}" dt="2021-11-10T11:19:11.114" v="179" actId="478"/>
          <ac:spMkLst>
            <pc:docMk/>
            <pc:sldMk cId="107433970" sldId="268"/>
            <ac:spMk id="13" creationId="{E719F156-D162-4A08-AC69-0758FBA36FA7}"/>
          </ac:spMkLst>
        </pc:spChg>
        <pc:spChg chg="mod">
          <ac:chgData name="Vincent Brunner" userId="5fe1f0d85005b7cf" providerId="LiveId" clId="{04A5E03A-EDC0-FC44-B978-8B9DC82E4FDB}" dt="2021-11-10T11:19:32.244" v="234" actId="20577"/>
          <ac:spMkLst>
            <pc:docMk/>
            <pc:sldMk cId="107433970" sldId="268"/>
            <ac:spMk id="15" creationId="{A257AF21-ECBF-4515-8F72-30A4DA9B4EE4}"/>
          </ac:spMkLst>
        </pc:spChg>
        <pc:picChg chg="add mod">
          <ac:chgData name="Vincent Brunner" userId="5fe1f0d85005b7cf" providerId="LiveId" clId="{04A5E03A-EDC0-FC44-B978-8B9DC82E4FDB}" dt="2021-11-10T11:20:12.035" v="236" actId="1076"/>
          <ac:picMkLst>
            <pc:docMk/>
            <pc:sldMk cId="107433970" sldId="268"/>
            <ac:picMk id="14" creationId="{5D1208EB-F4BB-B044-BB22-D430B7E9491E}"/>
          </ac:picMkLst>
        </pc:picChg>
      </pc:sldChg>
    </pc:docChg>
  </pc:docChgLst>
  <pc:docChgLst>
    <pc:chgData name="Bea Seibert" userId="S::gu58lal@mytum.de::cd96aaf6-9ed8-4285-a516-452073d782dd" providerId="AD" clId="Web-{43C39118-660A-2EB7-677D-DBBE53474DCD}"/>
    <pc:docChg chg="addSld delSld modSld">
      <pc:chgData name="Bea Seibert" userId="S::gu58lal@mytum.de::cd96aaf6-9ed8-4285-a516-452073d782dd" providerId="AD" clId="Web-{43C39118-660A-2EB7-677D-DBBE53474DCD}" dt="2021-11-10T10:19:58.562" v="783" actId="20577"/>
      <pc:docMkLst>
        <pc:docMk/>
      </pc:docMkLst>
      <pc:sldChg chg="addSp delSp modSp">
        <pc:chgData name="Bea Seibert" userId="S::gu58lal@mytum.de::cd96aaf6-9ed8-4285-a516-452073d782dd" providerId="AD" clId="Web-{43C39118-660A-2EB7-677D-DBBE53474DCD}" dt="2021-11-10T10:11:39.577" v="605" actId="14100"/>
        <pc:sldMkLst>
          <pc:docMk/>
          <pc:sldMk cId="712149764" sldId="259"/>
        </pc:sldMkLst>
        <pc:spChg chg="add mod">
          <ac:chgData name="Bea Seibert" userId="S::gu58lal@mytum.de::cd96aaf6-9ed8-4285-a516-452073d782dd" providerId="AD" clId="Web-{43C39118-660A-2EB7-677D-DBBE53474DCD}" dt="2021-11-10T10:00:50.120" v="459" actId="1076"/>
          <ac:spMkLst>
            <pc:docMk/>
            <pc:sldMk cId="712149764" sldId="259"/>
            <ac:spMk id="2" creationId="{9AEDCE04-9947-49DA-B462-8F7463F0D723}"/>
          </ac:spMkLst>
        </pc:spChg>
        <pc:spChg chg="add mod">
          <ac:chgData name="Bea Seibert" userId="S::gu58lal@mytum.de::cd96aaf6-9ed8-4285-a516-452073d782dd" providerId="AD" clId="Web-{43C39118-660A-2EB7-677D-DBBE53474DCD}" dt="2021-11-10T10:11:39.577" v="605" actId="14100"/>
          <ac:spMkLst>
            <pc:docMk/>
            <pc:sldMk cId="712149764" sldId="259"/>
            <ac:spMk id="3" creationId="{77BE91AA-16CA-48E3-B1D4-A55C190E512E}"/>
          </ac:spMkLst>
        </pc:spChg>
        <pc:spChg chg="add mod">
          <ac:chgData name="Bea Seibert" userId="S::gu58lal@mytum.de::cd96aaf6-9ed8-4285-a516-452073d782dd" providerId="AD" clId="Web-{43C39118-660A-2EB7-677D-DBBE53474DCD}" dt="2021-11-10T10:01:46.434" v="47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43C39118-660A-2EB7-677D-DBBE53474DCD}" dt="2021-11-10T09:40:54.285" v="18" actId="20577"/>
          <ac:spMkLst>
            <pc:docMk/>
            <pc:sldMk cId="712149764" sldId="259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0:46.604" v="458" actId="1076"/>
          <ac:spMkLst>
            <pc:docMk/>
            <pc:sldMk cId="712149764" sldId="259"/>
            <ac:spMk id="9" creationId="{3297B32C-F8D7-4C3E-87B1-882CA245BC05}"/>
          </ac:spMkLst>
        </pc:spChg>
        <pc:spChg chg="add mod">
          <ac:chgData name="Bea Seibert" userId="S::gu58lal@mytum.de::cd96aaf6-9ed8-4285-a516-452073d782dd" providerId="AD" clId="Web-{43C39118-660A-2EB7-677D-DBBE53474DCD}" dt="2021-11-10T10:01:36.168" v="473"/>
          <ac:spMkLst>
            <pc:docMk/>
            <pc:sldMk cId="712149764" sldId="259"/>
            <ac:spMk id="13" creationId="{BA2F7126-4C7A-490D-91D3-2674115BA427}"/>
          </ac:spMkLst>
        </pc:spChg>
        <pc:spChg chg="add del mod">
          <ac:chgData name="Bea Seibert" userId="S::gu58lal@mytum.de::cd96aaf6-9ed8-4285-a516-452073d782dd" providerId="AD" clId="Web-{43C39118-660A-2EB7-677D-DBBE53474DCD}" dt="2021-11-10T09:47:50.876" v="265"/>
          <ac:spMkLst>
            <pc:docMk/>
            <pc:sldMk cId="712149764" sldId="259"/>
            <ac:spMk id="14" creationId="{8263E501-F997-4279-89CF-89A9271407CB}"/>
          </ac:spMkLst>
        </pc:spChg>
        <pc:spChg chg="add mod">
          <ac:chgData name="Bea Seibert" userId="S::gu58lal@mytum.de::cd96aaf6-9ed8-4285-a516-452073d782dd" providerId="AD" clId="Web-{43C39118-660A-2EB7-677D-DBBE53474DCD}" dt="2021-11-10T10:00:43.510" v="457" actId="1076"/>
          <ac:spMkLst>
            <pc:docMk/>
            <pc:sldMk cId="712149764" sldId="259"/>
            <ac:spMk id="15" creationId="{913748ED-C580-40E4-B7C3-A3A06FA4966C}"/>
          </ac:spMkLst>
        </pc:spChg>
      </pc:sldChg>
      <pc:sldChg chg="addSp delSp modSp">
        <pc:chgData name="Bea Seibert" userId="S::gu58lal@mytum.de::cd96aaf6-9ed8-4285-a516-452073d782dd" providerId="AD" clId="Web-{43C39118-660A-2EB7-677D-DBBE53474DCD}" dt="2021-11-10T10:19:58.562" v="783" actId="20577"/>
        <pc:sldMkLst>
          <pc:docMk/>
          <pc:sldMk cId="1345333871" sldId="263"/>
        </pc:sldMkLst>
        <pc:spChg chg="add mod">
          <ac:chgData name="Bea Seibert" userId="S::gu58lal@mytum.de::cd96aaf6-9ed8-4285-a516-452073d782dd" providerId="AD" clId="Web-{43C39118-660A-2EB7-677D-DBBE53474DCD}" dt="2021-11-10T10:18:14.777" v="723"/>
          <ac:spMkLst>
            <pc:docMk/>
            <pc:sldMk cId="1345333871" sldId="263"/>
            <ac:spMk id="3" creationId="{1C1A90ED-7207-4F70-95BD-A060C84DB61B}"/>
          </ac:spMkLst>
        </pc:spChg>
        <pc:spChg chg="mod">
          <ac:chgData name="Bea Seibert" userId="S::gu58lal@mytum.de::cd96aaf6-9ed8-4285-a516-452073d782dd" providerId="AD" clId="Web-{43C39118-660A-2EB7-677D-DBBE53474DCD}" dt="2021-11-10T09:56:08.251" v="376" actId="14100"/>
          <ac:spMkLst>
            <pc:docMk/>
            <pc:sldMk cId="1345333871" sldId="26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7:03.553" v="536" actId="1076"/>
          <ac:spMkLst>
            <pc:docMk/>
            <pc:sldMk cId="1345333871" sldId="263"/>
            <ac:spMk id="9" creationId="{B02DD251-F49B-4740-8A54-5FAD52FAA5EB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24" v="726"/>
          <ac:spMkLst>
            <pc:docMk/>
            <pc:sldMk cId="1345333871" sldId="263"/>
            <ac:spMk id="13" creationId="{1CBA5AA7-77E4-4179-B54B-5BF41520D159}"/>
          </ac:spMkLst>
        </pc:spChg>
        <pc:spChg chg="add mod">
          <ac:chgData name="Bea Seibert" userId="S::gu58lal@mytum.de::cd96aaf6-9ed8-4285-a516-452073d782dd" providerId="AD" clId="Web-{43C39118-660A-2EB7-677D-DBBE53474DCD}" dt="2021-11-10T10:18:25.465" v="728" actId="1076"/>
          <ac:spMkLst>
            <pc:docMk/>
            <pc:sldMk cId="1345333871" sldId="263"/>
            <ac:spMk id="14" creationId="{7FB6C07D-67CF-4D24-A231-0151864B5D96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09" v="725"/>
          <ac:spMkLst>
            <pc:docMk/>
            <pc:sldMk cId="1345333871" sldId="263"/>
            <ac:spMk id="15" creationId="{8A08F143-9573-4205-86F3-50462853AD63}"/>
          </ac:spMkLst>
        </pc:spChg>
        <pc:spChg chg="add del mod">
          <ac:chgData name="Bea Seibert" userId="S::gu58lal@mytum.de::cd96aaf6-9ed8-4285-a516-452073d782dd" providerId="AD" clId="Web-{43C39118-660A-2EB7-677D-DBBE53474DCD}" dt="2021-11-10T10:08:09.040" v="557"/>
          <ac:spMkLst>
            <pc:docMk/>
            <pc:sldMk cId="1345333871" sldId="263"/>
            <ac:spMk id="16" creationId="{B32ADBF6-486D-4E7D-BCF5-A364ECB8CCEE}"/>
          </ac:spMkLst>
        </pc:spChg>
        <pc:spChg chg="add mod">
          <ac:chgData name="Bea Seibert" userId="S::gu58lal@mytum.de::cd96aaf6-9ed8-4285-a516-452073d782dd" providerId="AD" clId="Web-{43C39118-660A-2EB7-677D-DBBE53474DCD}" dt="2021-11-10T10:15:26.131" v="694" actId="20577"/>
          <ac:spMkLst>
            <pc:docMk/>
            <pc:sldMk cId="1345333871" sldId="263"/>
            <ac:spMk id="19" creationId="{CAC57562-94E5-4694-8211-FBA983F5FEFF}"/>
          </ac:spMkLst>
        </pc:spChg>
        <pc:spChg chg="add mod">
          <ac:chgData name="Bea Seibert" userId="S::gu58lal@mytum.de::cd96aaf6-9ed8-4285-a516-452073d782dd" providerId="AD" clId="Web-{43C39118-660A-2EB7-677D-DBBE53474DCD}" dt="2021-11-10T10:15:06.443" v="688" actId="20577"/>
          <ac:spMkLst>
            <pc:docMk/>
            <pc:sldMk cId="1345333871" sldId="263"/>
            <ac:spMk id="20" creationId="{5F664143-2674-48D3-BB69-8AEEE6876139}"/>
          </ac:spMkLst>
        </pc:spChg>
        <pc:spChg chg="add mod">
          <ac:chgData name="Bea Seibert" userId="S::gu58lal@mytum.de::cd96aaf6-9ed8-4285-a516-452073d782dd" providerId="AD" clId="Web-{43C39118-660A-2EB7-677D-DBBE53474DCD}" dt="2021-11-10T10:18:22.731" v="727" actId="1076"/>
          <ac:spMkLst>
            <pc:docMk/>
            <pc:sldMk cId="1345333871" sldId="263"/>
            <ac:spMk id="21" creationId="{F85C742D-6E1F-495E-A405-5D24A6C7727C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4.952" v="603"/>
          <ac:spMkLst>
            <pc:docMk/>
            <pc:sldMk cId="1345333871" sldId="263"/>
            <ac:spMk id="23" creationId="{D16FA971-2E54-4D9B-9345-E78807E33125}"/>
          </ac:spMkLst>
        </pc:spChg>
        <pc:spChg chg="add del mod">
          <ac:chgData name="Bea Seibert" userId="S::gu58lal@mytum.de::cd96aaf6-9ed8-4285-a516-452073d782dd" providerId="AD" clId="Web-{43C39118-660A-2EB7-677D-DBBE53474DCD}" dt="2021-11-10T10:09:07.885" v="581"/>
          <ac:spMkLst>
            <pc:docMk/>
            <pc:sldMk cId="1345333871" sldId="263"/>
            <ac:spMk id="25" creationId="{1432BDB7-F2F2-4008-865F-363C58E881C9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6.577" v="604"/>
          <ac:spMkLst>
            <pc:docMk/>
            <pc:sldMk cId="1345333871" sldId="263"/>
            <ac:spMk id="26" creationId="{45CC3959-80AE-4EE3-9EAE-C00F80C975AD}"/>
          </ac:spMkLst>
        </pc:spChg>
        <pc:spChg chg="add del">
          <ac:chgData name="Bea Seibert" userId="S::gu58lal@mytum.de::cd96aaf6-9ed8-4285-a516-452073d782dd" providerId="AD" clId="Web-{43C39118-660A-2EB7-677D-DBBE53474DCD}" dt="2021-11-10T10:09:30.386" v="585"/>
          <ac:spMkLst>
            <pc:docMk/>
            <pc:sldMk cId="1345333871" sldId="263"/>
            <ac:spMk id="27" creationId="{2B578D9B-5323-4E4E-9236-252010022081}"/>
          </ac:spMkLst>
        </pc:spChg>
        <pc:spChg chg="add mod">
          <ac:chgData name="Bea Seibert" userId="S::gu58lal@mytum.de::cd96aaf6-9ed8-4285-a516-452073d782dd" providerId="AD" clId="Web-{43C39118-660A-2EB7-677D-DBBE53474DCD}" dt="2021-11-10T10:19:58.562" v="783" actId="20577"/>
          <ac:spMkLst>
            <pc:docMk/>
            <pc:sldMk cId="1345333871" sldId="263"/>
            <ac:spMk id="28" creationId="{696B34EA-8646-4075-8C97-FF5DD641227B}"/>
          </ac:spMkLst>
        </pc:spChg>
        <pc:picChg chg="add mod">
          <ac:chgData name="Bea Seibert" userId="S::gu58lal@mytum.de::cd96aaf6-9ed8-4285-a516-452073d782dd" providerId="AD" clId="Web-{43C39118-660A-2EB7-677D-DBBE53474DCD}" dt="2021-11-10T10:06:19.411" v="523" actId="1076"/>
          <ac:picMkLst>
            <pc:docMk/>
            <pc:sldMk cId="1345333871" sldId="263"/>
            <ac:picMk id="2" creationId="{C8CC7DBF-B9C7-46D8-ABDE-51644A6704FB}"/>
          </ac:picMkLst>
        </pc:picChg>
        <pc:picChg chg="add del mod">
          <ac:chgData name="Bea Seibert" userId="S::gu58lal@mytum.de::cd96aaf6-9ed8-4285-a516-452073d782dd" providerId="AD" clId="Web-{43C39118-660A-2EB7-677D-DBBE53474DCD}" dt="2021-11-10T09:56:50.706" v="383"/>
          <ac:picMkLst>
            <pc:docMk/>
            <pc:sldMk cId="1345333871" sldId="263"/>
            <ac:picMk id="6" creationId="{EE21F9F7-DECC-4812-96F7-2A0CDBBC4495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41.853" v="572" actId="1076"/>
          <ac:picMkLst>
            <pc:docMk/>
            <pc:sldMk cId="1345333871" sldId="263"/>
            <ac:picMk id="10" creationId="{919D7ADE-1D40-45E0-9308-90FA6E7435F0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35.040" v="569" actId="1076"/>
          <ac:picMkLst>
            <pc:docMk/>
            <pc:sldMk cId="1345333871" sldId="263"/>
            <ac:picMk id="17" creationId="{A4091984-CD24-48FE-B3D2-351D7333F286}"/>
          </ac:picMkLst>
        </pc:picChg>
        <pc:picChg chg="add mod">
          <ac:chgData name="Bea Seibert" userId="S::gu58lal@mytum.de::cd96aaf6-9ed8-4285-a516-452073d782dd" providerId="AD" clId="Web-{43C39118-660A-2EB7-677D-DBBE53474DCD}" dt="2021-11-10T10:07:39.961" v="548" actId="1076"/>
          <ac:picMkLst>
            <pc:docMk/>
            <pc:sldMk cId="1345333871" sldId="263"/>
            <ac:picMk id="18" creationId="{38E3669A-D959-4428-A9F3-C0BF15B245DB}"/>
          </ac:picMkLst>
        </pc:picChg>
      </pc:sldChg>
      <pc:sldChg chg="add del replId">
        <pc:chgData name="Bea Seibert" userId="S::gu58lal@mytum.de::cd96aaf6-9ed8-4285-a516-452073d782dd" providerId="AD" clId="Web-{43C39118-660A-2EB7-677D-DBBE53474DCD}" dt="2021-11-10T10:03:37.563" v="483"/>
        <pc:sldMkLst>
          <pc:docMk/>
          <pc:sldMk cId="230215437" sldId="265"/>
        </pc:sldMkLst>
      </pc:sldChg>
      <pc:sldChg chg="delSp modSp add replId">
        <pc:chgData name="Bea Seibert" userId="S::gu58lal@mytum.de::cd96aaf6-9ed8-4285-a516-452073d782dd" providerId="AD" clId="Web-{43C39118-660A-2EB7-677D-DBBE53474DCD}" dt="2021-11-10T10:08:16.993" v="567" actId="1076"/>
        <pc:sldMkLst>
          <pc:docMk/>
          <pc:sldMk cId="1504240852" sldId="265"/>
        </pc:sldMkLst>
        <pc:spChg chg="del">
          <ac:chgData name="Bea Seibert" userId="S::gu58lal@mytum.de::cd96aaf6-9ed8-4285-a516-452073d782dd" providerId="AD" clId="Web-{43C39118-660A-2EB7-677D-DBBE53474DCD}" dt="2021-11-10T10:08:13.446" v="564"/>
          <ac:spMkLst>
            <pc:docMk/>
            <pc:sldMk cId="1504240852" sldId="265"/>
            <ac:spMk id="3" creationId="{1C1A90ED-7207-4F70-95BD-A060C84DB61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0"/>
          <ac:spMkLst>
            <pc:docMk/>
            <pc:sldMk cId="1504240852" sldId="265"/>
            <ac:spMk id="9" creationId="{B02DD251-F49B-4740-8A54-5FAD52FAA5E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3"/>
          <ac:spMkLst>
            <pc:docMk/>
            <pc:sldMk cId="1504240852" sldId="265"/>
            <ac:spMk id="13" creationId="{1CBA5AA7-77E4-4179-B54B-5BF41520D159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2"/>
          <ac:spMkLst>
            <pc:docMk/>
            <pc:sldMk cId="1504240852" sldId="265"/>
            <ac:spMk id="14" creationId="{7FB6C07D-67CF-4D24-A231-0151864B5D96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1"/>
          <ac:spMkLst>
            <pc:docMk/>
            <pc:sldMk cId="1504240852" sldId="265"/>
            <ac:spMk id="15" creationId="{8A08F143-9573-4205-86F3-50462853AD63}"/>
          </ac:spMkLst>
        </pc:spChg>
        <pc:spChg chg="mod">
          <ac:chgData name="Bea Seibert" userId="S::gu58lal@mytum.de::cd96aaf6-9ed8-4285-a516-452073d782dd" providerId="AD" clId="Web-{43C39118-660A-2EB7-677D-DBBE53474DCD}" dt="2021-11-10T10:08:16.993" v="567" actId="1076"/>
          <ac:spMkLst>
            <pc:docMk/>
            <pc:sldMk cId="1504240852" sldId="265"/>
            <ac:spMk id="16" creationId="{B32ADBF6-486D-4E7D-BCF5-A364ECB8CCEE}"/>
          </ac:spMkLst>
        </pc:spChg>
        <pc:picChg chg="del">
          <ac:chgData name="Bea Seibert" userId="S::gu58lal@mytum.de::cd96aaf6-9ed8-4285-a516-452073d782dd" providerId="AD" clId="Web-{43C39118-660A-2EB7-677D-DBBE53474DCD}" dt="2021-11-10T10:08:13.446" v="565"/>
          <ac:picMkLst>
            <pc:docMk/>
            <pc:sldMk cId="1504240852" sldId="265"/>
            <ac:picMk id="2" creationId="{C8CC7DBF-B9C7-46D8-ABDE-51644A6704FB}"/>
          </ac:picMkLst>
        </pc:picChg>
        <pc:picChg chg="del">
          <ac:chgData name="Bea Seibert" userId="S::gu58lal@mytum.de::cd96aaf6-9ed8-4285-a516-452073d782dd" providerId="AD" clId="Web-{43C39118-660A-2EB7-677D-DBBE53474DCD}" dt="2021-11-10T10:08:14.274" v="566"/>
          <ac:picMkLst>
            <pc:docMk/>
            <pc:sldMk cId="1504240852" sldId="265"/>
            <ac:picMk id="10" creationId="{919D7ADE-1D40-45E0-9308-90FA6E7435F0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9"/>
          <ac:picMkLst>
            <pc:docMk/>
            <pc:sldMk cId="1504240852" sldId="265"/>
            <ac:picMk id="17" creationId="{A4091984-CD24-48FE-B3D2-351D7333F286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8"/>
          <ac:picMkLst>
            <pc:docMk/>
            <pc:sldMk cId="1504240852" sldId="265"/>
            <ac:picMk id="18" creationId="{38E3669A-D959-4428-A9F3-C0BF15B245DB}"/>
          </ac:picMkLst>
        </pc:picChg>
      </pc:sldChg>
    </pc:docChg>
  </pc:docChgLst>
  <pc:docChgLst>
    <pc:chgData name="Stefano Ferrari" userId="S::ge96hap@mytum.de::12614f5b-92f2-46fc-80cb-33d73f1bc615" providerId="AD" clId="Web-{53A175DA-AAB4-4071-B9A8-8DCEFE204398}"/>
    <pc:docChg chg="addSld modSld">
      <pc:chgData name="Stefano Ferrari" userId="S::ge96hap@mytum.de::12614f5b-92f2-46fc-80cb-33d73f1bc615" providerId="AD" clId="Web-{53A175DA-AAB4-4071-B9A8-8DCEFE204398}" dt="2021-11-10T08:27:37.487" v="66" actId="20577"/>
      <pc:docMkLst>
        <pc:docMk/>
      </pc:docMkLst>
      <pc:sldChg chg="modSp">
        <pc:chgData name="Stefano Ferrari" userId="S::ge96hap@mytum.de::12614f5b-92f2-46fc-80cb-33d73f1bc615" providerId="AD" clId="Web-{53A175DA-AAB4-4071-B9A8-8DCEFE204398}" dt="2021-11-10T08:25:27.797" v="9" actId="20577"/>
        <pc:sldMkLst>
          <pc:docMk/>
          <pc:sldMk cId="712149764" sldId="259"/>
        </pc:sldMkLst>
        <pc:spChg chg="mod">
          <ac:chgData name="Stefano Ferrari" userId="S::ge96hap@mytum.de::12614f5b-92f2-46fc-80cb-33d73f1bc615" providerId="AD" clId="Web-{53A175DA-AAB4-4071-B9A8-8DCEFE204398}" dt="2021-11-10T08:25:27.797" v="9" actId="20577"/>
          <ac:spMkLst>
            <pc:docMk/>
            <pc:sldMk cId="712149764" sldId="259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5:49.594" v="26" actId="20577"/>
        <pc:sldMkLst>
          <pc:docMk/>
          <pc:sldMk cId="3950043330" sldId="260"/>
        </pc:sldMkLst>
        <pc:spChg chg="mod">
          <ac:chgData name="Stefano Ferrari" userId="S::ge96hap@mytum.de::12614f5b-92f2-46fc-80cb-33d73f1bc615" providerId="AD" clId="Web-{53A175DA-AAB4-4071-B9A8-8DCEFE204398}" dt="2021-11-10T08:25:49.594" v="26" actId="20577"/>
          <ac:spMkLst>
            <pc:docMk/>
            <pc:sldMk cId="3950043330" sldId="260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6:05.329" v="43" actId="20577"/>
        <pc:sldMkLst>
          <pc:docMk/>
          <pc:sldMk cId="3084200674" sldId="261"/>
        </pc:sldMkLst>
        <pc:spChg chg="mod">
          <ac:chgData name="Stefano Ferrari" userId="S::ge96hap@mytum.de::12614f5b-92f2-46fc-80cb-33d73f1bc615" providerId="AD" clId="Web-{53A175DA-AAB4-4071-B9A8-8DCEFE204398}" dt="2021-11-10T08:26:05.329" v="43" actId="20577"/>
          <ac:spMkLst>
            <pc:docMk/>
            <pc:sldMk cId="3084200674" sldId="261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11.518" v="60" actId="20577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53A175DA-AAB4-4071-B9A8-8DCEFE204398}" dt="2021-11-10T08:27:11.518" v="60" actId="20577"/>
          <ac:spMkLst>
            <pc:docMk/>
            <pc:sldMk cId="3242287423" sldId="262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37.487" v="66" actId="20577"/>
        <pc:sldMkLst>
          <pc:docMk/>
          <pc:sldMk cId="1345333871" sldId="263"/>
        </pc:sldMkLst>
        <pc:spChg chg="mod">
          <ac:chgData name="Stefano Ferrari" userId="S::ge96hap@mytum.de::12614f5b-92f2-46fc-80cb-33d73f1bc615" providerId="AD" clId="Web-{53A175DA-AAB4-4071-B9A8-8DCEFE204398}" dt="2021-11-10T08:27:37.487" v="66" actId="20577"/>
          <ac:spMkLst>
            <pc:docMk/>
            <pc:sldMk cId="1345333871" sldId="263"/>
            <ac:spMk id="8" creationId="{F6E8437D-9DF2-45CB-B014-608058A4769E}"/>
          </ac:spMkLst>
        </pc:spChg>
      </pc:sldChg>
      <pc:sldChg chg="add replId">
        <pc:chgData name="Stefano Ferrari" userId="S::ge96hap@mytum.de::12614f5b-92f2-46fc-80cb-33d73f1bc615" providerId="AD" clId="Web-{53A175DA-AAB4-4071-B9A8-8DCEFE204398}" dt="2021-11-10T08:24:56.780" v="4"/>
        <pc:sldMkLst>
          <pc:docMk/>
          <pc:sldMk cId="1877551251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CA5E-70E5-4C04-80A7-F1B894121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64C0-DD29-4A31-BBDC-9C57F139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7B10-7D61-47D0-9A03-04EFF72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02BC-E1B0-4965-BF47-2C58F6AE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65AB-9E49-4E52-97AB-54ED3C4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243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7E3-EF97-44C2-B73D-86BA5DC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C3A7-8B09-4E81-930F-80CEFE13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DCA5-EFB1-4DBE-98C4-20546FE2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3176-BC4B-49DC-B7EF-46AA9B06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2883-6500-413E-8D02-5845E269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9095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69E29-BBE2-4847-BCA2-D1EE88FEA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431D-2896-41E3-9697-64F2D568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F588-E02F-4B82-B0EC-242CA25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31A9-59BD-4985-86A2-C7C5F2C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3035-3CC0-49F6-9CCC-EAC3BFD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098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F0AA-D150-44F5-AA35-BD426B0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A0AC-408F-4840-8885-D2FCEA31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7CBC-015E-42D9-936C-31268AC9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D15F-7C65-462E-B821-F316C74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707C-5FEA-4EA1-8552-0AB308F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0520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A258-4363-479C-8D86-65BC30CD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024F-BB09-49E8-9131-1293BF295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3DD8-561E-45F1-8845-37CCF5C6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202C-1C0B-4E48-8CF2-4DCEFA2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1C02-F095-4BAD-93AF-8BF13533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1184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A8A-E3FA-4F71-B28E-5D34EA36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8AB-7850-4D82-BC6F-83F4EABC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0192F-7ECA-4B94-86F4-5475E03A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3C03F-B5DD-482A-A128-AC4716AF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7B05-1D6A-4173-B3BF-E10483C2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0C07-8B3C-442E-B0B8-A459A1D8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71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7F3D-1934-428A-8939-ED485E71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C837-38A5-4BDC-81DC-922B8E9E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B60B1-9EB1-47D9-92D3-D8C2301AA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D715-6DC5-439C-89F0-9EFD804A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9ACF-82F3-426C-B807-6EF8E19BE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D679-8DDD-4A7C-81C9-4240798F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84BC1-4AA7-44B1-B474-E280F48F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53DFF-3213-44D4-81AF-4D279B54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932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8455-760D-4021-8464-A52371D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2E9-30B8-4FEF-B50F-265F73C9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3F22E-CECF-4713-A51D-747A9E4B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5E64-0EDE-4455-B286-E09A363B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8796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B28A2-145F-45DF-A95D-9FFC088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54C0-5787-4634-82E4-F1DC1336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0AC5D-D4D0-4620-9891-90A0C443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4092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95-780A-47E8-86BB-88E0016F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1B4-A441-4EF8-AB5F-536DAF4A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D0CC9-6DC4-4A7E-A336-E171E9C7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7D86D-2C3E-4C1C-9EAB-2D6C5861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CDE3F-A73F-4CC9-BB1B-DE1F2EB2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AD703-3AAC-49D6-BCE1-BA216B74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130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3CEB-9BD4-4AF9-B79D-70CEAD25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8518-DA21-4A94-97A7-795571DFE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02F4-9B51-4C1A-83CF-BE27B890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17A0-94F5-4FAA-990A-46962EA1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C8B6F-6DE1-494B-9983-8CED1FEB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916BE-A040-4EE3-B30A-901AB0EE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362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9B465-D121-44D3-932A-9B0DA05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266CE-6A81-42DD-A3EA-509BEA9D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FD83-FC52-4C7B-A226-2558B6690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39F8-DA84-498E-9F73-D955349C9338}" type="datetimeFigureOut">
              <a:rPr lang="en-AT" smtClean="0"/>
              <a:t>11/24/2021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B318-5AF4-4E9E-BE05-8FE08D26E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B7F4-40CE-4101-A3A8-8F06F6371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69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figma.com/proto/sfUddoqSXUk9x1Xqb2HQ49/Event-Finder?node-id=23%3A7&amp;scaling=min-zoom&amp;page-id=4%3A2&amp;starting-point-node-id=23%3A7&amp;show-proto-sidebar=1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D14-BB2A-4635-919E-9DFB45B54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0921"/>
            <a:ext cx="10844463" cy="686553"/>
          </a:xfrm>
        </p:spPr>
        <p:txBody>
          <a:bodyPr>
            <a:noAutofit/>
          </a:bodyPr>
          <a:lstStyle/>
          <a:p>
            <a:pPr algn="l"/>
            <a:r>
              <a:rPr lang="en-GB" sz="4800" b="0" i="0">
                <a:solidFill>
                  <a:srgbClr val="222222"/>
                </a:solidFill>
                <a:effectLst/>
                <a:latin typeface="Helvetica" pitchFamily="2" charset="0"/>
              </a:rPr>
              <a:t> Interaction Prototyping</a:t>
            </a:r>
            <a:endParaRPr lang="en-AT" sz="480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80638-D5C5-41BA-9A0A-61AAF9015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17" y="2519313"/>
            <a:ext cx="2871333" cy="656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3600">
                <a:latin typeface="Helvetica"/>
                <a:cs typeface="Helvetica"/>
              </a:rPr>
              <a:t>Milestone 2</a:t>
            </a:r>
            <a:endParaRPr lang="en-AT" sz="3200">
              <a:latin typeface="Helvetica"/>
              <a:cs typeface="Helvetica"/>
            </a:endParaRPr>
          </a:p>
        </p:txBody>
      </p:sp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120299FB-A8A2-44E6-8111-7D3ECB95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47" y="2954859"/>
            <a:ext cx="4223580" cy="34556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1694C-63FC-4680-9299-9943F6DB627F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7DA2F7-CDB9-4C44-82CC-557CCEAA1BA6}"/>
              </a:ext>
            </a:extLst>
          </p:cNvPr>
          <p:cNvSpPr txBox="1"/>
          <p:nvPr/>
        </p:nvSpPr>
        <p:spPr>
          <a:xfrm>
            <a:off x="271916" y="4192695"/>
            <a:ext cx="379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Helvetica" pitchFamily="2" charset="0"/>
              </a:rPr>
              <a:t>Vincent Brunner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Beatrice Seibert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Stefano Ferrari</a:t>
            </a:r>
            <a:endParaRPr lang="en-AT" sz="2000">
              <a:latin typeface="Helvetica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2741682-46C2-487B-AEA0-6D48D30293D5}"/>
              </a:ext>
            </a:extLst>
          </p:cNvPr>
          <p:cNvSpPr txBox="1">
            <a:spLocks/>
          </p:cNvSpPr>
          <p:nvPr/>
        </p:nvSpPr>
        <p:spPr>
          <a:xfrm>
            <a:off x="271916" y="551103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>
                <a:latin typeface="Helvetica" pitchFamily="2" charset="0"/>
              </a:rPr>
              <a:t>Winter Semester 2021/2022</a:t>
            </a:r>
            <a:endParaRPr lang="en-AT" sz="1800">
              <a:latin typeface="Helvetica" pitchFamily="2" charset="0"/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F416B81-6195-4140-8744-3A6E38EE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46" y="-346832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6EF7345-FF91-4291-8D3C-3BFB35992933}"/>
              </a:ext>
            </a:extLst>
          </p:cNvPr>
          <p:cNvSpPr txBox="1">
            <a:spLocks/>
          </p:cNvSpPr>
          <p:nvPr/>
        </p:nvSpPr>
        <p:spPr>
          <a:xfrm>
            <a:off x="271917" y="368242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latin typeface="Helvetica" pitchFamily="2" charset="0"/>
              </a:rPr>
              <a:t>The Rolling </a:t>
            </a:r>
            <a:r>
              <a:rPr lang="de-DE" err="1">
                <a:latin typeface="Helvetica" pitchFamily="2" charset="0"/>
              </a:rPr>
              <a:t>Penguins</a:t>
            </a:r>
            <a:r>
              <a:rPr lang="de-DE">
                <a:latin typeface="Helvetica" pitchFamily="2" charset="0"/>
              </a:rPr>
              <a:t> </a:t>
            </a:r>
            <a:endParaRPr lang="en-AT" sz="2000">
              <a:latin typeface="Helvetica" pitchFamily="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33147E-1E6F-47AC-B875-B0472A22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6" y="3569660"/>
            <a:ext cx="778361" cy="645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C85BB-4284-4C66-95F3-FD8FC082022B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9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Reflection</a:t>
            </a:r>
            <a:r>
              <a:rPr lang="de-DE" sz="3600">
                <a:latin typeface="Helvetica"/>
                <a:cs typeface="Helvetica"/>
              </a:rPr>
              <a:t> on Evaluation </a:t>
            </a:r>
            <a:r>
              <a:rPr lang="de-DE" sz="3600" err="1">
                <a:latin typeface="Helvetica"/>
                <a:cs typeface="Helvetica"/>
              </a:rPr>
              <a:t>Results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3715445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5293"/>
                </a:solidFill>
              </a:rPr>
              <a:t>FILTER FUNCTION</a:t>
            </a:r>
            <a:endParaRPr lang="de-DE" sz="2400">
              <a:solidFill>
                <a:srgbClr val="005293"/>
              </a:solidFill>
            </a:endParaRPr>
          </a:p>
          <a:p>
            <a:endParaRPr lang="en-US" sz="800">
              <a:cs typeface="Calibri"/>
            </a:endParaRPr>
          </a:p>
          <a:p>
            <a:r>
              <a:rPr lang="en-US" b="1"/>
              <a:t>Flexibility and efficiency of use &amp; Consistency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Personalization aspect must be improved (to many different places right now: 2x in settings + tabs)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Which effect do the user defined preferences have on the selection of suggested events?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/>
          </a:p>
          <a:p>
            <a:r>
              <a:rPr lang="en-US" b="1"/>
              <a:t>Further issues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/>
              <a:t>Add more filter options: time span, duration of events, etc.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FC5EAB9-37C3-9246-8E7F-04EB212FF491}"/>
              </a:ext>
            </a:extLst>
          </p:cNvPr>
          <p:cNvGrpSpPr>
            <a:grpSpLocks noChangeAspect="1"/>
          </p:cNvGrpSpPr>
          <p:nvPr/>
        </p:nvGrpSpPr>
        <p:grpSpPr>
          <a:xfrm>
            <a:off x="4002067" y="2376504"/>
            <a:ext cx="2040000" cy="3060000"/>
            <a:chOff x="4505588" y="1882546"/>
            <a:chExt cx="1440000" cy="2160000"/>
          </a:xfrm>
        </p:grpSpPr>
        <p:pic>
          <p:nvPicPr>
            <p:cNvPr id="3" name="Grafik 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B6115F5-AAB8-0F4D-8183-8A85C08AD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588" y="1882546"/>
              <a:ext cx="1440000" cy="2160000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9F9FA31-492D-F84B-98F8-3960B98B8552}"/>
                </a:ext>
              </a:extLst>
            </p:cNvPr>
            <p:cNvSpPr/>
            <p:nvPr/>
          </p:nvSpPr>
          <p:spPr>
            <a:xfrm>
              <a:off x="4993813" y="2184400"/>
              <a:ext cx="463550" cy="1492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C6230AC-BD77-FF45-9E68-399D3284F465}"/>
              </a:ext>
            </a:extLst>
          </p:cNvPr>
          <p:cNvGrpSpPr>
            <a:grpSpLocks noChangeAspect="1"/>
          </p:cNvGrpSpPr>
          <p:nvPr/>
        </p:nvGrpSpPr>
        <p:grpSpPr>
          <a:xfrm>
            <a:off x="6041138" y="2376504"/>
            <a:ext cx="2040000" cy="3060000"/>
            <a:chOff x="4505588" y="4137652"/>
            <a:chExt cx="1440000" cy="2160000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10224FB-FC12-7140-BEA4-6F7C0265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588" y="4137652"/>
              <a:ext cx="1440000" cy="2160000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C9B4D0E-4926-194C-85D5-F80D386AAC9F}"/>
                </a:ext>
              </a:extLst>
            </p:cNvPr>
            <p:cNvSpPr/>
            <p:nvPr/>
          </p:nvSpPr>
          <p:spPr>
            <a:xfrm>
              <a:off x="5435138" y="4432300"/>
              <a:ext cx="463550" cy="1492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A172841-F338-3B44-BB86-1683B01BF32C}"/>
              </a:ext>
            </a:extLst>
          </p:cNvPr>
          <p:cNvGrpSpPr>
            <a:grpSpLocks noChangeAspect="1"/>
          </p:cNvGrpSpPr>
          <p:nvPr/>
        </p:nvGrpSpPr>
        <p:grpSpPr>
          <a:xfrm>
            <a:off x="8080209" y="2376504"/>
            <a:ext cx="2040000" cy="3060000"/>
            <a:chOff x="6096000" y="4137652"/>
            <a:chExt cx="1440000" cy="2160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CF96641-141C-9946-98E3-E9A57A80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7652"/>
              <a:ext cx="1440000" cy="2160000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ACEBE7D-27BA-4D49-B4B5-DD8F5FC70833}"/>
                </a:ext>
              </a:extLst>
            </p:cNvPr>
            <p:cNvSpPr/>
            <p:nvPr/>
          </p:nvSpPr>
          <p:spPr>
            <a:xfrm>
              <a:off x="7232650" y="4181476"/>
              <a:ext cx="193676" cy="1460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1494DAC-FD8C-B849-A091-A00BA5548FE9}"/>
              </a:ext>
            </a:extLst>
          </p:cNvPr>
          <p:cNvGrpSpPr>
            <a:grpSpLocks noChangeAspect="1"/>
          </p:cNvGrpSpPr>
          <p:nvPr/>
        </p:nvGrpSpPr>
        <p:grpSpPr>
          <a:xfrm>
            <a:off x="10119280" y="2376504"/>
            <a:ext cx="2040000" cy="3060000"/>
            <a:chOff x="6096000" y="1891096"/>
            <a:chExt cx="1440000" cy="2160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ECE2FF2-61B0-7C46-B8C9-F07B39DF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91096"/>
              <a:ext cx="1440000" cy="2160000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377BACA-43C4-CB4B-A859-8B94DC3D4AEB}"/>
                </a:ext>
              </a:extLst>
            </p:cNvPr>
            <p:cNvSpPr/>
            <p:nvPr/>
          </p:nvSpPr>
          <p:spPr>
            <a:xfrm>
              <a:off x="7353299" y="2187576"/>
              <a:ext cx="136525" cy="2127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32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10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Reflection</a:t>
            </a:r>
            <a:r>
              <a:rPr lang="de-DE" sz="3600">
                <a:latin typeface="Helvetica"/>
                <a:cs typeface="Helvetica"/>
              </a:rPr>
              <a:t> on Evaluation </a:t>
            </a:r>
            <a:r>
              <a:rPr lang="de-DE" sz="3600" err="1">
                <a:latin typeface="Helvetica"/>
                <a:cs typeface="Helvetica"/>
              </a:rPr>
              <a:t>Results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3715445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5293"/>
                </a:solidFill>
              </a:rPr>
              <a:t>Events View</a:t>
            </a:r>
          </a:p>
          <a:p>
            <a:endParaRPr lang="en-US" sz="800">
              <a:cs typeface="Calibri"/>
            </a:endParaRPr>
          </a:p>
          <a:p>
            <a:r>
              <a:rPr lang="en-US" b="1"/>
              <a:t>User control and freedom &amp; Help users recognize, diagnose, and recover from errors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Saved events cannot be deleted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User has no option to confirm event attendance (or canceling it)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/>
          </a:p>
          <a:p>
            <a:r>
              <a:rPr lang="en-US" b="1"/>
              <a:t>Further issues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What happens to declined events? (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Add area for decline events)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Add share button on overview page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4EC6EABA-D503-CD40-A3C9-7C63753FA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00" y="1849137"/>
            <a:ext cx="3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11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Heuristic</a:t>
            </a:r>
            <a:r>
              <a:rPr lang="de-DE" sz="3600">
                <a:latin typeface="Helvetica"/>
                <a:cs typeface="Helvetica"/>
              </a:rPr>
              <a:t> Evaluation Approach </a:t>
            </a:r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72D3A1-E899-45E7-A74A-4B984F609A57}"/>
              </a:ext>
            </a:extLst>
          </p:cNvPr>
          <p:cNvSpPr txBox="1"/>
          <p:nvPr/>
        </p:nvSpPr>
        <p:spPr>
          <a:xfrm>
            <a:off x="307181" y="1801416"/>
            <a:ext cx="6124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deserve</a:t>
            </a:r>
            <a:r>
              <a:rPr lang="de-DE">
                <a:cs typeface="Calibri"/>
              </a:rPr>
              <a:t> Arrays – Menu App</a:t>
            </a:r>
          </a:p>
        </p:txBody>
      </p:sp>
      <p:pic>
        <p:nvPicPr>
          <p:cNvPr id="9" name="Grafik 9" descr="Ein Bild, das Text, Schild enthält.&#10;&#10;Beschreibung automatisch generiert.">
            <a:extLst>
              <a:ext uri="{FF2B5EF4-FFF2-40B4-BE49-F238E27FC236}">
                <a16:creationId xmlns:a16="http://schemas.microsoft.com/office/drawing/2014/main" id="{DD75AC00-A681-4D6F-B9CB-42A191BA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" y="2300288"/>
            <a:ext cx="1932656" cy="3793332"/>
          </a:xfrm>
          <a:prstGeom prst="rect">
            <a:avLst/>
          </a:prstGeom>
        </p:spPr>
      </p:pic>
      <p:pic>
        <p:nvPicPr>
          <p:cNvPr id="6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4E79F956-CB28-43AC-92DB-B0139C9A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681" y="2100677"/>
            <a:ext cx="3529012" cy="3894895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705B5F-43D6-4EBA-A79F-D58E489C6CE0}"/>
              </a:ext>
            </a:extLst>
          </p:cNvPr>
          <p:cNvSpPr/>
          <p:nvPr/>
        </p:nvSpPr>
        <p:spPr>
          <a:xfrm>
            <a:off x="7734300" y="2721768"/>
            <a:ext cx="1232298" cy="250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D43045-6381-43BF-A0E2-73019D3CF4A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9668DA0-76D8-4E59-BFA3-DFFBE5739B1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CA64662-C301-46C0-ABD0-DB5745746B78}"/>
              </a:ext>
            </a:extLst>
          </p:cNvPr>
          <p:cNvSpPr/>
          <p:nvPr/>
        </p:nvSpPr>
        <p:spPr>
          <a:xfrm>
            <a:off x="7734300" y="5162549"/>
            <a:ext cx="1869282" cy="2619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9795A465-ECBB-438D-BE13-5AD9467B65A6}"/>
              </a:ext>
            </a:extLst>
          </p:cNvPr>
          <p:cNvCxnSpPr/>
          <p:nvPr/>
        </p:nvCxnSpPr>
        <p:spPr>
          <a:xfrm>
            <a:off x="3305176" y="2757487"/>
            <a:ext cx="3652835" cy="2872976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B4C1A2E3-58F3-490A-B213-AECBA475D3A5}"/>
              </a:ext>
            </a:extLst>
          </p:cNvPr>
          <p:cNvSpPr txBox="1"/>
          <p:nvPr/>
        </p:nvSpPr>
        <p:spPr>
          <a:xfrm>
            <a:off x="3771900" y="3759993"/>
            <a:ext cx="2469355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>
                <a:cs typeface="Calibri"/>
              </a:rPr>
              <a:t>Heuristic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Heuristic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evaluation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clickable</a:t>
            </a:r>
            <a:r>
              <a:rPr lang="de-DE">
                <a:cs typeface="Calibri"/>
              </a:rPr>
              <a:t> Prototype</a:t>
            </a:r>
          </a:p>
        </p:txBody>
      </p:sp>
    </p:spTree>
    <p:extLst>
      <p:ext uri="{BB962C8B-B14F-4D97-AF65-F5344CB8AC3E}">
        <p14:creationId xmlns:p14="http://schemas.microsoft.com/office/powerpoint/2010/main" val="177041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12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Heuristic</a:t>
            </a:r>
            <a:r>
              <a:rPr lang="de-DE" sz="3600">
                <a:latin typeface="Helvetica"/>
                <a:cs typeface="Helvetica"/>
              </a:rPr>
              <a:t> Evaluation Approach </a:t>
            </a:r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872D3A1-E899-45E7-A74A-4B984F609A57}"/>
              </a:ext>
            </a:extLst>
          </p:cNvPr>
          <p:cNvSpPr txBox="1"/>
          <p:nvPr/>
        </p:nvSpPr>
        <p:spPr>
          <a:xfrm>
            <a:off x="307181" y="1801416"/>
            <a:ext cx="6124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deserve</a:t>
            </a:r>
            <a:r>
              <a:rPr lang="de-DE">
                <a:cs typeface="Calibri"/>
              </a:rPr>
              <a:t> Arrays – "Bestellungen im Restaurant" -App</a:t>
            </a:r>
          </a:p>
        </p:txBody>
      </p:sp>
      <p:pic>
        <p:nvPicPr>
          <p:cNvPr id="9" name="Grafik 9" descr="Ein Bild, das Text, Schild enthält.&#10;&#10;Beschreibung automatisch generiert.">
            <a:extLst>
              <a:ext uri="{FF2B5EF4-FFF2-40B4-BE49-F238E27FC236}">
                <a16:creationId xmlns:a16="http://schemas.microsoft.com/office/drawing/2014/main" id="{DD75AC00-A681-4D6F-B9CB-42A191BA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" y="2300288"/>
            <a:ext cx="1932656" cy="379333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0D43045-6381-43BF-A0E2-73019D3CF4A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9668DA0-76D8-4E59-BFA3-DFFBE5739B1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9795A465-ECBB-438D-BE13-5AD9467B65A6}"/>
              </a:ext>
            </a:extLst>
          </p:cNvPr>
          <p:cNvCxnSpPr/>
          <p:nvPr/>
        </p:nvCxnSpPr>
        <p:spPr>
          <a:xfrm>
            <a:off x="3305176" y="2757487"/>
            <a:ext cx="3652835" cy="2872976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9D2195C-A02F-4874-94DC-838777F96AA4}"/>
              </a:ext>
            </a:extLst>
          </p:cNvPr>
          <p:cNvSpPr txBox="1"/>
          <p:nvPr/>
        </p:nvSpPr>
        <p:spPr>
          <a:xfrm>
            <a:off x="7558087" y="2301476"/>
            <a:ext cx="4445792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Examples</a:t>
            </a:r>
            <a:r>
              <a:rPr lang="de-DE">
                <a:cs typeface="Calibri"/>
              </a:rPr>
              <a:t>:</a:t>
            </a:r>
          </a:p>
          <a:p>
            <a:endParaRPr lang="de-DE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Visibility of system status</a:t>
            </a:r>
            <a:r>
              <a:rPr lang="de-DE" b="1">
                <a:ea typeface="+mn-lt"/>
                <a:cs typeface="+mn-lt"/>
              </a:rPr>
              <a:t> </a:t>
            </a:r>
            <a:endParaRPr lang="de-DE" b="1"/>
          </a:p>
          <a:p>
            <a:r>
              <a:rPr lang="en-US" sz="1600">
                <a:ea typeface="+mn-lt"/>
                <a:cs typeface="+mn-lt"/>
              </a:rPr>
              <a:t>There is no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visibility</a:t>
            </a:r>
            <a:r>
              <a:rPr lang="en-US" sz="1600">
                <a:ea typeface="+mn-lt"/>
                <a:cs typeface="+mn-lt"/>
              </a:rPr>
              <a:t> about the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active tab</a:t>
            </a:r>
            <a:r>
              <a:rPr lang="en-US" sz="1600">
                <a:ea typeface="+mn-lt"/>
                <a:cs typeface="+mn-lt"/>
              </a:rPr>
              <a:t>. It would help the user to know which tab is active by highlighting the active tab.</a:t>
            </a:r>
            <a:endParaRPr lang="de-DE" sz="1600"/>
          </a:p>
          <a:p>
            <a:endParaRPr lang="de-DE"/>
          </a:p>
          <a:p>
            <a:r>
              <a:rPr lang="en-US" b="1">
                <a:ea typeface="+mn-lt"/>
                <a:cs typeface="+mn-lt"/>
              </a:rPr>
              <a:t>Error prevention</a:t>
            </a:r>
            <a:r>
              <a:rPr lang="de-DE" b="1">
                <a:ea typeface="+mn-lt"/>
                <a:cs typeface="+mn-lt"/>
              </a:rPr>
              <a:t> </a:t>
            </a:r>
            <a:endParaRPr lang="de-DE" b="1"/>
          </a:p>
          <a:p>
            <a:r>
              <a:rPr lang="en-US" sz="1600">
                <a:ea typeface="+mn-lt"/>
                <a:cs typeface="+mn-lt"/>
              </a:rPr>
              <a:t>Maybe a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text </a:t>
            </a:r>
            <a:r>
              <a:rPr lang="en-US" sz="1600">
                <a:ea typeface="+mn-lt"/>
                <a:cs typeface="+mn-lt"/>
              </a:rPr>
              <a:t>like “Basket” together with the navigation </a:t>
            </a:r>
            <a:r>
              <a:rPr lang="en-US" sz="1600">
                <a:solidFill>
                  <a:schemeClr val="accent1"/>
                </a:solidFill>
                <a:ea typeface="+mn-lt"/>
                <a:cs typeface="+mn-lt"/>
              </a:rPr>
              <a:t>icons </a:t>
            </a:r>
            <a:r>
              <a:rPr lang="en-US" sz="1600">
                <a:ea typeface="+mn-lt"/>
                <a:cs typeface="+mn-lt"/>
              </a:rPr>
              <a:t>would help to prevent errors as users might not understand the icons and their function clearly</a:t>
            </a:r>
            <a:endParaRPr lang="de-DE" sz="1600">
              <a:cs typeface="Calibri" panose="020F0502020204030204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63B2DA0-45CB-4D33-A46D-37E2DEDFEE42}"/>
              </a:ext>
            </a:extLst>
          </p:cNvPr>
          <p:cNvSpPr txBox="1"/>
          <p:nvPr/>
        </p:nvSpPr>
        <p:spPr>
          <a:xfrm>
            <a:off x="3771900" y="3759993"/>
            <a:ext cx="2469355" cy="92333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>
                <a:cs typeface="Calibri"/>
              </a:rPr>
              <a:t>Heuristic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Heuristic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evaluation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clickable</a:t>
            </a:r>
            <a:r>
              <a:rPr lang="de-DE">
                <a:cs typeface="Calibri"/>
              </a:rPr>
              <a:t> Prototype</a:t>
            </a:r>
          </a:p>
        </p:txBody>
      </p:sp>
    </p:spTree>
    <p:extLst>
      <p:ext uri="{BB962C8B-B14F-4D97-AF65-F5344CB8AC3E}">
        <p14:creationId xmlns:p14="http://schemas.microsoft.com/office/powerpoint/2010/main" val="99657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</a:t>
            </a:r>
            <a:r>
              <a:rPr lang="de-DE" sz="1400" err="1"/>
              <a:t>Prototyping</a:t>
            </a:r>
            <a:r>
              <a:rPr lang="de-DE" sz="1400"/>
              <a:t>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</a:t>
            </a:r>
            <a:r>
              <a:rPr lang="de-DE" sz="1100" err="1">
                <a:solidFill>
                  <a:srgbClr val="2C71B4"/>
                </a:solidFill>
              </a:rPr>
              <a:t>of</a:t>
            </a:r>
            <a:r>
              <a:rPr lang="de-DE" sz="1100">
                <a:solidFill>
                  <a:srgbClr val="2C71B4"/>
                </a:solidFill>
              </a:rPr>
              <a:t>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</a:t>
            </a:r>
            <a:r>
              <a:rPr lang="de-DE" sz="1100" err="1">
                <a:solidFill>
                  <a:srgbClr val="2C71B4"/>
                </a:solidFill>
              </a:rPr>
              <a:t>of</a:t>
            </a:r>
            <a:r>
              <a:rPr lang="de-DE" sz="1100">
                <a:solidFill>
                  <a:srgbClr val="2C71B4"/>
                </a:solidFill>
              </a:rPr>
              <a:t>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13</a:t>
            </a:r>
            <a:endParaRPr lang="en-AT" sz="14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9821535" cy="408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 pitchFamily="2" charset="0"/>
              </a:rPr>
              <a:t>Thank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you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for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your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attention</a:t>
            </a:r>
            <a:r>
              <a:rPr lang="de-DE" sz="3600">
                <a:latin typeface="Helvetica" pitchFamily="2" charset="0"/>
              </a:rPr>
              <a:t>!</a:t>
            </a:r>
          </a:p>
          <a:p>
            <a:pPr marL="0" indent="0">
              <a:buNone/>
            </a:pPr>
            <a:endParaRPr lang="de-DE" sz="3600">
              <a:latin typeface="Helvetica" pitchFamily="2" charset="0"/>
            </a:endParaRPr>
          </a:p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… </a:t>
            </a:r>
            <a:r>
              <a:rPr lang="de-DE" sz="3600" err="1">
                <a:latin typeface="Helvetica" pitchFamily="2" charset="0"/>
              </a:rPr>
              <a:t>any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questions</a:t>
            </a:r>
            <a:r>
              <a:rPr lang="de-DE" sz="3600">
                <a:latin typeface="Helvetica" pitchFamily="2" charset="0"/>
              </a:rPr>
              <a:t>?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14" name="Picture 4" descr="知史- 你知道「一問三不知」的來歷嗎？">
            <a:extLst>
              <a:ext uri="{FF2B5EF4-FFF2-40B4-BE49-F238E27FC236}">
                <a16:creationId xmlns:a16="http://schemas.microsoft.com/office/drawing/2014/main" id="{5D1208EB-F4BB-B044-BB22-D430B7E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35" y="3233837"/>
            <a:ext cx="4923788" cy="2757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14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Literature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116335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RUSSELL, N., W. M. P. V. D. AALST, A. H. M. T. HOFSTEDE AND P. WOHED 2006.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suitability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UML 2.0 </a:t>
            </a:r>
            <a:r>
              <a:rPr lang="de-DE" err="1"/>
              <a:t>activity</a:t>
            </a:r>
            <a:r>
              <a:rPr lang="de-DE"/>
              <a:t> </a:t>
            </a:r>
            <a:r>
              <a:rPr lang="de-DE" err="1"/>
              <a:t>diagrams</a:t>
            </a:r>
            <a:r>
              <a:rPr lang="de-DE"/>
              <a:t> for </a:t>
            </a:r>
            <a:r>
              <a:rPr lang="de-DE" err="1"/>
              <a:t>business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modelling</a:t>
            </a:r>
            <a:r>
              <a:rPr lang="de-DE"/>
              <a:t>. In </a:t>
            </a:r>
            <a:r>
              <a:rPr lang="de-DE" err="1"/>
              <a:t>Proceedings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Proceedings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3rd </a:t>
            </a:r>
            <a:r>
              <a:rPr lang="de-DE" err="1"/>
              <a:t>Asia</a:t>
            </a:r>
            <a:r>
              <a:rPr lang="de-DE"/>
              <a:t>-Pacific </a:t>
            </a:r>
            <a:r>
              <a:rPr lang="de-DE" err="1"/>
              <a:t>conference</a:t>
            </a:r>
            <a:r>
              <a:rPr lang="de-DE"/>
              <a:t> on </a:t>
            </a:r>
            <a:r>
              <a:rPr lang="de-DE" err="1"/>
              <a:t>Conceptual</a:t>
            </a:r>
            <a:r>
              <a:rPr lang="de-DE"/>
              <a:t> </a:t>
            </a:r>
            <a:r>
              <a:rPr lang="de-DE" err="1"/>
              <a:t>modelling</a:t>
            </a:r>
            <a:r>
              <a:rPr lang="de-DE"/>
              <a:t> - Volume 53, Hobart, Australia2006 </a:t>
            </a:r>
            <a:r>
              <a:rPr lang="de-DE" err="1"/>
              <a:t>Australian</a:t>
            </a:r>
            <a:r>
              <a:rPr lang="de-DE"/>
              <a:t> Computer Society, Inc., 95–104. </a:t>
            </a:r>
          </a:p>
        </p:txBody>
      </p:sp>
    </p:spTree>
    <p:extLst>
      <p:ext uri="{BB962C8B-B14F-4D97-AF65-F5344CB8AC3E}">
        <p14:creationId xmlns:p14="http://schemas.microsoft.com/office/powerpoint/2010/main" val="109001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19F156-D162-4A08-AC69-0758FBA3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de-DE"/>
              <a:t>Use Cases</a:t>
            </a:r>
            <a:endParaRPr lang="de-DE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de-DE">
                <a:solidFill>
                  <a:srgbClr val="000000"/>
                </a:solidFill>
                <a:cs typeface="Calibri" panose="020F0502020204030204"/>
              </a:rPr>
              <a:t>Usability </a:t>
            </a:r>
            <a:r>
              <a:rPr lang="de-DE" err="1">
                <a:solidFill>
                  <a:srgbClr val="000000"/>
                </a:solidFill>
                <a:cs typeface="Calibri" panose="020F0502020204030204"/>
              </a:rPr>
              <a:t>Requirements</a:t>
            </a:r>
          </a:p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Heuristics</a:t>
            </a:r>
            <a:r>
              <a:rPr lang="de-DE">
                <a:cs typeface="Calibri" panose="020F0502020204030204"/>
              </a:rPr>
              <a:t> Analysis</a:t>
            </a:r>
            <a:endParaRPr lang="de-DE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HiFi</a:t>
            </a:r>
            <a:r>
              <a:rPr lang="de-DE">
                <a:cs typeface="Calibri" panose="020F0502020204030204"/>
              </a:rPr>
              <a:t> Paper Prototype</a:t>
            </a:r>
          </a:p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Reflection</a:t>
            </a:r>
            <a:r>
              <a:rPr lang="de-DE">
                <a:cs typeface="Calibri" panose="020F0502020204030204"/>
              </a:rPr>
              <a:t> on Evaluation </a:t>
            </a:r>
            <a:r>
              <a:rPr lang="de-DE" err="1">
                <a:cs typeface="Calibri" panose="020F0502020204030204"/>
              </a:rPr>
              <a:t>Results</a:t>
            </a:r>
          </a:p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Heuristic</a:t>
            </a:r>
            <a:r>
              <a:rPr lang="de-DE">
                <a:cs typeface="Calibri" panose="020F0502020204030204"/>
              </a:rPr>
              <a:t> Evaluation </a:t>
            </a:r>
            <a:r>
              <a:rPr lang="de-DE" err="1">
                <a:cs typeface="Calibri" panose="020F0502020204030204"/>
              </a:rPr>
              <a:t>of</a:t>
            </a:r>
            <a:r>
              <a:rPr lang="de-DE">
                <a:cs typeface="Calibri" panose="020F0502020204030204"/>
              </a:rPr>
              <a:t> "</a:t>
            </a:r>
            <a:r>
              <a:rPr lang="de-DE" err="1">
                <a:cs typeface="Calibri" panose="020F0502020204030204"/>
              </a:rPr>
              <a:t>We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deserve</a:t>
            </a:r>
            <a:r>
              <a:rPr lang="de-DE">
                <a:cs typeface="Calibri" panose="020F0502020204030204"/>
              </a:rPr>
              <a:t> Arrays"</a:t>
            </a: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2871333" cy="65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Content</a:t>
            </a:r>
            <a:endParaRPr lang="en-AT" sz="32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511BEF4-0202-C645-B2E6-B4B4BCEF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52" y="1200728"/>
            <a:ext cx="8049693" cy="5109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</a:t>
            </a:r>
            <a:r>
              <a:rPr lang="en-US" sz="1400"/>
              <a:t>Prototyping|</a:t>
            </a:r>
            <a:r>
              <a:rPr lang="de-DE" sz="1400"/>
              <a:t>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2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UML </a:t>
            </a:r>
            <a:r>
              <a:rPr lang="de-DE" sz="3600" err="1">
                <a:latin typeface="Helvetica"/>
                <a:cs typeface="Helvetica"/>
              </a:rPr>
              <a:t>Use</a:t>
            </a:r>
            <a:r>
              <a:rPr lang="de-DE" sz="3600">
                <a:latin typeface="Helvetica"/>
                <a:cs typeface="Helvetica"/>
              </a:rPr>
              <a:t> Cases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34999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Use cases </a:t>
            </a:r>
            <a:r>
              <a:rPr lang="en-US">
                <a:sym typeface="Wingdings" pitchFamily="2" charset="2"/>
              </a:rPr>
              <a:t>work</a:t>
            </a:r>
            <a:r>
              <a:rPr lang="en-US"/>
              <a:t> well for illustrating the functions of a system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  <a:r>
              <a:rPr lang="en-US" b="1"/>
              <a:t>Functional Requirements</a:t>
            </a:r>
            <a:r>
              <a:rPr lang="en-US"/>
              <a:t> (Russell et al. 2006).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24B0408-97FD-5E4A-A6D4-DDB8C04E2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6" y="4680619"/>
            <a:ext cx="4332867" cy="15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7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3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Usability </a:t>
            </a:r>
            <a:r>
              <a:rPr lang="de-DE" sz="3600" err="1">
                <a:latin typeface="Helvetica"/>
                <a:cs typeface="Helvetica"/>
              </a:rPr>
              <a:t>Requirements</a:t>
            </a:r>
            <a:endParaRPr lang="en-AT" sz="3200" err="1">
              <a:latin typeface="Helvetica" pitchFamily="2" charset="0"/>
            </a:endParaRPr>
          </a:p>
        </p:txBody>
      </p:sp>
      <p:pic>
        <p:nvPicPr>
          <p:cNvPr id="10" name="Picture 12" descr="Text&#10;&#10;Description automatically generated">
            <a:extLst>
              <a:ext uri="{FF2B5EF4-FFF2-40B4-BE49-F238E27FC236}">
                <a16:creationId xmlns:a16="http://schemas.microsoft.com/office/drawing/2014/main" id="{23EB5834-6F80-4C10-9BE0-0CE6CF11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66" y="3640385"/>
            <a:ext cx="2743200" cy="820575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02B05DC0-0635-4E1D-9848-0BA22447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66" y="4613917"/>
            <a:ext cx="2743200" cy="12451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C91106-7666-4C39-9566-644EF4CE5BF5}"/>
              </a:ext>
            </a:extLst>
          </p:cNvPr>
          <p:cNvSpPr txBox="1"/>
          <p:nvPr/>
        </p:nvSpPr>
        <p:spPr>
          <a:xfrm>
            <a:off x="310017" y="1886336"/>
            <a:ext cx="1409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cs typeface="Calibri"/>
              </a:rPr>
              <a:t>Results</a:t>
            </a:r>
            <a:r>
              <a:rPr lang="de-DE" b="1">
                <a:cs typeface="Calibri"/>
              </a:rPr>
              <a:t>: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B7C8868C-5364-4423-B586-F1620BDBE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84" y="2619270"/>
            <a:ext cx="1381245" cy="73795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E36C31E-5AE2-4209-9535-C20778C67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74" y="3684335"/>
            <a:ext cx="1329577" cy="734619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93ECEF4-92E1-40B8-9184-68C1B7AB5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14" y="4765799"/>
            <a:ext cx="1331524" cy="877308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4487F0DE-3970-4EEC-9586-9746FEB961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63" y="2255254"/>
            <a:ext cx="5345501" cy="377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3B9F0271-FFA2-4779-A907-797B53256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9525" y="2509548"/>
            <a:ext cx="2743200" cy="9975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9F48C-0D27-4262-BE23-E8F3D48FDCB1}"/>
              </a:ext>
            </a:extLst>
          </p:cNvPr>
          <p:cNvSpPr txBox="1"/>
          <p:nvPr/>
        </p:nvSpPr>
        <p:spPr>
          <a:xfrm>
            <a:off x="6286955" y="640149"/>
            <a:ext cx="380682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                                         </a:t>
            </a:r>
            <a:r>
              <a:rPr lang="de-DE" sz="1400" err="1"/>
              <a:t>Why</a:t>
            </a:r>
            <a:r>
              <a:rPr lang="de-DE" sz="1400"/>
              <a:t>?</a:t>
            </a:r>
          </a:p>
          <a:p>
            <a:r>
              <a:rPr lang="de-DE" sz="1400">
                <a:cs typeface="Calibri"/>
              </a:rPr>
              <a:t>   -  </a:t>
            </a:r>
            <a:r>
              <a:rPr lang="de-DE" sz="1400" err="1">
                <a:cs typeface="Calibri"/>
              </a:rPr>
              <a:t>To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ensure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that</a:t>
            </a:r>
            <a:r>
              <a:rPr lang="de-DE" sz="1400">
                <a:cs typeface="Calibri"/>
              </a:rPr>
              <a:t> </a:t>
            </a:r>
            <a:r>
              <a:rPr lang="de-DE" sz="1400" err="1">
                <a:cs typeface="Calibri"/>
              </a:rPr>
              <a:t>the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service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is</a:t>
            </a:r>
            <a:r>
              <a:rPr lang="de-DE" sz="1400">
                <a:cs typeface="Calibri"/>
              </a:rPr>
              <a:t> easy </a:t>
            </a:r>
            <a:r>
              <a:rPr lang="de-DE" sz="1400" err="1">
                <a:cs typeface="Calibri"/>
              </a:rPr>
              <a:t>to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use</a:t>
            </a:r>
            <a:r>
              <a:rPr lang="de-DE" sz="1400">
                <a:cs typeface="Calibri"/>
              </a:rPr>
              <a:t>.</a:t>
            </a:r>
          </a:p>
          <a:p>
            <a:r>
              <a:rPr lang="de-DE" sz="1400">
                <a:cs typeface="Calibri"/>
              </a:rPr>
              <a:t>   -  </a:t>
            </a:r>
            <a:r>
              <a:rPr lang="de-DE" sz="1400" err="1">
                <a:cs typeface="Calibri"/>
              </a:rPr>
              <a:t>To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ensure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that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the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service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features</a:t>
            </a:r>
            <a:r>
              <a:rPr lang="de-DE" sz="1400">
                <a:cs typeface="Calibri"/>
              </a:rPr>
              <a:t> and             </a:t>
            </a:r>
            <a:br>
              <a:rPr lang="de-DE" sz="1400">
                <a:cs typeface="Calibri"/>
              </a:rPr>
            </a:br>
            <a:r>
              <a:rPr lang="de-DE" sz="1400">
                <a:cs typeface="Calibri"/>
              </a:rPr>
              <a:t>      </a:t>
            </a:r>
            <a:r>
              <a:rPr lang="de-DE" sz="1400" err="1">
                <a:cs typeface="Calibri"/>
              </a:rPr>
              <a:t>functionality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have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been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designed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to</a:t>
            </a:r>
            <a:r>
              <a:rPr lang="de-DE" sz="1400">
                <a:cs typeface="Calibri"/>
              </a:rPr>
              <a:t> support </a:t>
            </a:r>
            <a:br>
              <a:rPr lang="de-DE" sz="1400">
                <a:cs typeface="Calibri"/>
              </a:rPr>
            </a:br>
            <a:r>
              <a:rPr lang="de-DE" sz="1400">
                <a:cs typeface="Calibri"/>
              </a:rPr>
              <a:t>      </a:t>
            </a:r>
            <a:r>
              <a:rPr lang="de-DE" sz="1400" err="1">
                <a:cs typeface="Calibri"/>
              </a:rPr>
              <a:t>users</a:t>
            </a:r>
            <a:r>
              <a:rPr lang="de-DE" sz="1400">
                <a:cs typeface="Calibri"/>
              </a:rPr>
              <a:t>, </a:t>
            </a:r>
            <a:r>
              <a:rPr lang="de-DE" sz="1400" err="1">
                <a:cs typeface="Calibri"/>
              </a:rPr>
              <a:t>based</a:t>
            </a:r>
            <a:r>
              <a:rPr lang="de-DE" sz="1400">
                <a:cs typeface="Calibri"/>
              </a:rPr>
              <a:t> on </a:t>
            </a:r>
            <a:r>
              <a:rPr lang="de-DE" sz="1400" err="1">
                <a:cs typeface="Calibri"/>
              </a:rPr>
              <a:t>their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needs</a:t>
            </a:r>
            <a:r>
              <a:rPr lang="de-DE" sz="1400">
                <a:cs typeface="Calibri"/>
              </a:rPr>
              <a:t> and </a:t>
            </a:r>
            <a:r>
              <a:rPr lang="de-DE" sz="1400" err="1">
                <a:cs typeface="Calibri"/>
              </a:rPr>
              <a:t>preferences</a:t>
            </a:r>
            <a:r>
              <a:rPr lang="de-DE" sz="1400">
                <a:cs typeface="Calibri"/>
              </a:rPr>
              <a:t>.</a:t>
            </a:r>
          </a:p>
          <a:p>
            <a:endParaRPr lang="de-DE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38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F7ECC7BB-A021-4273-8DF5-260ADC46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07" y="2869241"/>
            <a:ext cx="1965874" cy="3079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4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Heuristics</a:t>
            </a:r>
            <a:r>
              <a:rPr lang="de-DE" sz="3600">
                <a:latin typeface="Helvetica"/>
                <a:cs typeface="Helvetica"/>
              </a:rPr>
              <a:t> Analysis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1076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Results: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BD5A5-BD69-455F-A5D4-7418B08DA66F}"/>
              </a:ext>
            </a:extLst>
          </p:cNvPr>
          <p:cNvSpPr txBox="1"/>
          <p:nvPr/>
        </p:nvSpPr>
        <p:spPr>
          <a:xfrm>
            <a:off x="6286955" y="640149"/>
            <a:ext cx="380682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/>
              <a:t>                                         </a:t>
            </a:r>
            <a:r>
              <a:rPr lang="de-DE" sz="1400" err="1"/>
              <a:t>Why</a:t>
            </a:r>
            <a:r>
              <a:rPr lang="de-DE" sz="1400"/>
              <a:t>?</a:t>
            </a:r>
          </a:p>
          <a:p>
            <a:r>
              <a:rPr lang="de-DE" sz="1400">
                <a:cs typeface="Calibri"/>
              </a:rPr>
              <a:t> -  </a:t>
            </a:r>
            <a:r>
              <a:rPr lang="de-DE" sz="1400">
                <a:ea typeface="+mn-lt"/>
                <a:cs typeface="+mn-lt"/>
              </a:rPr>
              <a:t>Discover usability problems with individual </a:t>
            </a:r>
            <a:br>
              <a:rPr lang="de-DE" sz="1400">
                <a:ea typeface="+mn-lt"/>
                <a:cs typeface="+mn-lt"/>
              </a:rPr>
            </a:br>
            <a:r>
              <a:rPr lang="de-DE" sz="1400">
                <a:ea typeface="+mn-lt"/>
                <a:cs typeface="+mn-lt"/>
              </a:rPr>
              <a:t>    elements and how they impact the overall user </a:t>
            </a:r>
            <a:br>
              <a:rPr lang="de-DE" sz="1400">
                <a:ea typeface="+mn-lt"/>
                <a:cs typeface="+mn-lt"/>
              </a:rPr>
            </a:br>
            <a:r>
              <a:rPr lang="de-DE" sz="1400">
                <a:ea typeface="+mn-lt"/>
                <a:cs typeface="+mn-lt"/>
              </a:rPr>
              <a:t>    experience.</a:t>
            </a:r>
          </a:p>
          <a:p>
            <a:r>
              <a:rPr lang="de-DE" sz="1400">
                <a:cs typeface="Calibri"/>
              </a:rPr>
              <a:t> -  </a:t>
            </a:r>
            <a:r>
              <a:rPr lang="de-DE" sz="1400">
                <a:ea typeface="+mn-lt"/>
                <a:cs typeface="+mn-lt"/>
              </a:rPr>
              <a:t>To further identify and understand problems.</a:t>
            </a:r>
          </a:p>
          <a:p>
            <a:endParaRPr lang="de-DE" sz="1400">
              <a:cs typeface="Calibri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74BADE86-3C49-4871-A705-B2937092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9" y="2921622"/>
            <a:ext cx="2743200" cy="2913468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0200C82-46FB-4B73-A76F-B3F4DAB46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212" y="2905406"/>
            <a:ext cx="2743200" cy="2425318"/>
          </a:xfrm>
          <a:prstGeom prst="rect">
            <a:avLst/>
          </a:prstGeom>
        </p:spPr>
      </p:pic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D73AA722-EBB7-4771-9AB5-8D52C7CCF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796" y="2944464"/>
            <a:ext cx="2743200" cy="2340311"/>
          </a:xfrm>
          <a:prstGeom prst="rect">
            <a:avLst/>
          </a:prstGeom>
        </p:spPr>
      </p:pic>
      <p:pic>
        <p:nvPicPr>
          <p:cNvPr id="16" name="Picture 16" descr="Diagram, timeline&#10;&#10;Description automatically generated">
            <a:extLst>
              <a:ext uri="{FF2B5EF4-FFF2-40B4-BE49-F238E27FC236}">
                <a16:creationId xmlns:a16="http://schemas.microsoft.com/office/drawing/2014/main" id="{78F9B689-5B69-4F92-BC5D-857CBF6A9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0013" y="2900363"/>
            <a:ext cx="1752600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5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HiFi</a:t>
            </a:r>
            <a:r>
              <a:rPr lang="de-DE" sz="3600">
                <a:latin typeface="Helvetica"/>
                <a:cs typeface="Helvetica"/>
              </a:rPr>
              <a:t> Paper Prototype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7046C6C-FBAD-4BD6-A942-D73584D72532}"/>
              </a:ext>
            </a:extLst>
          </p:cNvPr>
          <p:cNvSpPr txBox="1"/>
          <p:nvPr/>
        </p:nvSpPr>
        <p:spPr>
          <a:xfrm>
            <a:off x="6516290" y="1985961"/>
            <a:ext cx="517802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Why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consider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it</a:t>
            </a:r>
            <a:r>
              <a:rPr lang="de-DE">
                <a:cs typeface="Calibri"/>
              </a:rPr>
              <a:t>?</a:t>
            </a:r>
          </a:p>
          <a:p>
            <a:endParaRPr lang="de-DE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de-DE" b="1" err="1">
                <a:cs typeface="Calibri" panose="020F0502020204030204"/>
              </a:rPr>
              <a:t>confusion</a:t>
            </a:r>
            <a:r>
              <a:rPr lang="de-DE">
                <a:cs typeface="Calibri" panose="020F0502020204030204"/>
              </a:rPr>
              <a:t> and </a:t>
            </a:r>
            <a:r>
              <a:rPr lang="de-DE" b="1" err="1">
                <a:cs typeface="Calibri" panose="020F0502020204030204"/>
              </a:rPr>
              <a:t>expectation</a:t>
            </a:r>
            <a:r>
              <a:rPr lang="de-DE" b="1">
                <a:cs typeface="Calibri" panose="020F0502020204030204"/>
              </a:rPr>
              <a:t> </a:t>
            </a:r>
            <a:r>
              <a:rPr lang="de-DE" b="1" err="1">
                <a:cs typeface="Calibri" panose="020F0502020204030204"/>
              </a:rPr>
              <a:t>of</a:t>
            </a:r>
            <a:r>
              <a:rPr lang="de-DE" b="1">
                <a:cs typeface="Calibri" panose="020F0502020204030204"/>
              </a:rPr>
              <a:t> </a:t>
            </a:r>
            <a:r>
              <a:rPr lang="de-DE" b="1" err="1">
                <a:cs typeface="Calibri" panose="020F0502020204030204"/>
              </a:rPr>
              <a:t>users</a:t>
            </a:r>
            <a:endParaRPr lang="de-DE" b="1"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de-DE" b="1" err="1">
                <a:cs typeface="Calibri" panose="020F0502020204030204"/>
              </a:rPr>
              <a:t>how</a:t>
            </a:r>
            <a:r>
              <a:rPr lang="de-DE" b="1">
                <a:ea typeface="+mn-lt"/>
                <a:cs typeface="+mn-lt"/>
              </a:rPr>
              <a:t> easy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use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app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should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be</a:t>
            </a:r>
            <a:endParaRPr lang="de-DE" err="1"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de-DE" err="1">
                <a:ea typeface="+mn-lt"/>
                <a:cs typeface="+mn-lt"/>
              </a:rPr>
              <a:t>meets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b="1">
                <a:ea typeface="+mn-lt"/>
                <a:cs typeface="+mn-lt"/>
              </a:rPr>
              <a:t>min </a:t>
            </a:r>
            <a:r>
              <a:rPr lang="de-DE" b="1" err="1">
                <a:ea typeface="+mn-lt"/>
                <a:cs typeface="+mn-lt"/>
              </a:rPr>
              <a:t>acceptable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experience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standards</a:t>
            </a:r>
            <a:endParaRPr lang="de-DE" b="1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de-DE" err="1">
                <a:ea typeface="+mn-lt"/>
                <a:cs typeface="+mn-lt"/>
              </a:rPr>
              <a:t>meets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</a:t>
            </a:r>
            <a:r>
              <a:rPr lang="de-DE" b="1" err="1">
                <a:ea typeface="+mn-lt"/>
                <a:cs typeface="+mn-lt"/>
              </a:rPr>
              <a:t>equirements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App</a:t>
            </a:r>
          </a:p>
          <a:p>
            <a:pPr marL="285750" indent="-285750">
              <a:buFont typeface="Wingdings"/>
              <a:buChar char="ü"/>
            </a:pPr>
            <a:r>
              <a:rPr lang="de-DE">
                <a:ea typeface="+mn-lt"/>
                <a:cs typeface="+mn-lt"/>
              </a:rPr>
              <a:t>alternative </a:t>
            </a:r>
            <a:r>
              <a:rPr lang="de-DE" b="1">
                <a:ea typeface="+mn-lt"/>
                <a:cs typeface="+mn-lt"/>
              </a:rPr>
              <a:t>interface </a:t>
            </a:r>
            <a:r>
              <a:rPr lang="de-DE" b="1" err="1">
                <a:ea typeface="+mn-lt"/>
                <a:cs typeface="+mn-lt"/>
              </a:rPr>
              <a:t>designs</a:t>
            </a:r>
            <a:endParaRPr lang="de-DE" b="1">
              <a:cs typeface="Calibri"/>
            </a:endParaRPr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6405831E-70A9-4AA7-8456-0ADA4A12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20" y="4521748"/>
            <a:ext cx="2743200" cy="1600690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B246D87B-80E0-4C09-80BC-78FC57DA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69" y="4523155"/>
            <a:ext cx="2743200" cy="1681220"/>
          </a:xfrm>
          <a:prstGeom prst="rect">
            <a:avLst/>
          </a:prstGeom>
        </p:spPr>
      </p:pic>
      <p:pic>
        <p:nvPicPr>
          <p:cNvPr id="10" name="Grafik 12">
            <a:extLst>
              <a:ext uri="{FF2B5EF4-FFF2-40B4-BE49-F238E27FC236}">
                <a16:creationId xmlns:a16="http://schemas.microsoft.com/office/drawing/2014/main" id="{68317712-11F5-45F0-BB60-0B9D857AB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6" y="4573567"/>
            <a:ext cx="2743200" cy="1318459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17737236-984E-4B39-BA14-D86C18ED5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369" y="4524825"/>
            <a:ext cx="2564607" cy="1308790"/>
          </a:xfrm>
          <a:prstGeom prst="rect">
            <a:avLst/>
          </a:prstGeom>
        </p:spPr>
      </p:pic>
      <p:sp>
        <p:nvSpPr>
          <p:cNvPr id="15" name="Pfeil: gestreift nach rechts 14">
            <a:extLst>
              <a:ext uri="{FF2B5EF4-FFF2-40B4-BE49-F238E27FC236}">
                <a16:creationId xmlns:a16="http://schemas.microsoft.com/office/drawing/2014/main" id="{71DA0A17-5EC6-4390-B1A6-D506A226073E}"/>
              </a:ext>
            </a:extLst>
          </p:cNvPr>
          <p:cNvSpPr/>
          <p:nvPr/>
        </p:nvSpPr>
        <p:spPr>
          <a:xfrm>
            <a:off x="4773358" y="2984276"/>
            <a:ext cx="976312" cy="4822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828D76-B71B-4065-863E-61C621B15587}"/>
              </a:ext>
            </a:extLst>
          </p:cNvPr>
          <p:cNvSpPr txBox="1"/>
          <p:nvPr/>
        </p:nvSpPr>
        <p:spPr>
          <a:xfrm>
            <a:off x="1092992" y="1985960"/>
            <a:ext cx="348138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New Prototype </a:t>
            </a:r>
            <a:r>
              <a:rPr lang="de-DE" sz="2000" err="1"/>
              <a:t>based</a:t>
            </a:r>
            <a:r>
              <a:rPr lang="de-DE" sz="2000"/>
              <a:t> on:</a:t>
            </a:r>
            <a:endParaRPr lang="de-DE"/>
          </a:p>
          <a:p>
            <a:endParaRPr lang="de-DE" sz="2000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de-DE" b="1">
                <a:cs typeface="Calibri" panose="020F0502020204030204"/>
              </a:rPr>
              <a:t>User Feedback</a:t>
            </a:r>
            <a:r>
              <a:rPr lang="de-DE">
                <a:cs typeface="Calibri" panose="020F0502020204030204"/>
              </a:rPr>
              <a:t> Iteration 1</a:t>
            </a:r>
            <a:endParaRPr lang="de-DE" sz="1600"/>
          </a:p>
          <a:p>
            <a:pPr marL="285750" indent="-285750">
              <a:buFont typeface="Wingdings"/>
              <a:buChar char="ü"/>
            </a:pPr>
            <a:r>
              <a:rPr lang="de-DE" b="1"/>
              <a:t>Usability </a:t>
            </a:r>
            <a:r>
              <a:rPr lang="de-DE" b="1" err="1"/>
              <a:t>Requirements</a:t>
            </a:r>
            <a:endParaRPr lang="de-DE" err="1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de-DE" b="1" err="1"/>
              <a:t>Heuristic</a:t>
            </a:r>
            <a:r>
              <a:rPr lang="de-DE" b="1"/>
              <a:t> Evaluation</a:t>
            </a:r>
            <a:endParaRPr lang="de-DE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de-DE" b="1">
                <a:cs typeface="Calibri"/>
              </a:rPr>
              <a:t>UML </a:t>
            </a:r>
            <a:r>
              <a:rPr lang="de-DE">
                <a:cs typeface="Calibri"/>
              </a:rPr>
              <a:t>Use Cases</a:t>
            </a:r>
            <a:endParaRPr lang="de-DE" sz="1600"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de-DE" b="1" err="1">
                <a:cs typeface="Calibri"/>
              </a:rPr>
              <a:t>Competitor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similar</a:t>
            </a:r>
            <a:r>
              <a:rPr lang="de-DE">
                <a:cs typeface="Calibri"/>
              </a:rPr>
              <a:t> Apps</a:t>
            </a:r>
            <a:endParaRPr lang="de-DE" sz="16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55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6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HiFi</a:t>
            </a:r>
            <a:r>
              <a:rPr lang="de-DE" sz="3600">
                <a:latin typeface="Helvetica"/>
                <a:cs typeface="Helvetica"/>
              </a:rPr>
              <a:t> Paper Prototype </a:t>
            </a:r>
            <a:r>
              <a:rPr lang="de-DE">
                <a:latin typeface="Helvetica"/>
                <a:cs typeface="Helvetica"/>
              </a:rPr>
              <a:t>– </a:t>
            </a:r>
            <a:r>
              <a:rPr lang="de-DE" err="1">
                <a:latin typeface="Helvetica"/>
                <a:cs typeface="Helvetica"/>
              </a:rPr>
              <a:t>What´s</a:t>
            </a:r>
            <a:r>
              <a:rPr lang="de-DE">
                <a:latin typeface="Helvetica"/>
                <a:cs typeface="Helvetica"/>
              </a:rPr>
              <a:t> New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17DB9A-6632-480B-9193-D688B70B6CE3}"/>
              </a:ext>
            </a:extLst>
          </p:cNvPr>
          <p:cNvSpPr txBox="1"/>
          <p:nvPr/>
        </p:nvSpPr>
        <p:spPr>
          <a:xfrm>
            <a:off x="10213182" y="777478"/>
            <a:ext cx="1826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+mn-lt"/>
                <a:cs typeface="+mn-lt"/>
                <a:hlinkClick r:id="rId3"/>
              </a:rPr>
              <a:t>Link to Prototype</a:t>
            </a:r>
            <a:endParaRPr lang="de-DE">
              <a:cs typeface="Calibri"/>
            </a:endParaRPr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39DFE187-B932-40D5-86DE-F219CCDB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13" y="2426427"/>
            <a:ext cx="2743200" cy="69545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7434007-F098-4178-B8B9-F8B3E4429EB4}"/>
              </a:ext>
            </a:extLst>
          </p:cNvPr>
          <p:cNvSpPr txBox="1"/>
          <p:nvPr/>
        </p:nvSpPr>
        <p:spPr>
          <a:xfrm>
            <a:off x="426244" y="239672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Information Architecture and Wording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2FF5F0-4EDB-4FCB-A0E4-9855C06EC615}"/>
              </a:ext>
            </a:extLst>
          </p:cNvPr>
          <p:cNvSpPr txBox="1"/>
          <p:nvPr/>
        </p:nvSpPr>
        <p:spPr>
          <a:xfrm>
            <a:off x="426243" y="36349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System Feedback</a:t>
            </a:r>
          </a:p>
        </p:txBody>
      </p:sp>
      <p:pic>
        <p:nvPicPr>
          <p:cNvPr id="17" name="Grafik 17">
            <a:extLst>
              <a:ext uri="{FF2B5EF4-FFF2-40B4-BE49-F238E27FC236}">
                <a16:creationId xmlns:a16="http://schemas.microsoft.com/office/drawing/2014/main" id="{A89EE641-6FBB-4290-9104-03F2C1550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739" y="4110039"/>
            <a:ext cx="944166" cy="953692"/>
          </a:xfrm>
          <a:prstGeom prst="rect">
            <a:avLst/>
          </a:prstGeom>
        </p:spPr>
      </p:pic>
      <p:pic>
        <p:nvPicPr>
          <p:cNvPr id="18" name="Grafik 18" descr="Ein Bild, das Text enthält.&#10;&#10;Beschreibung automatisch generiert.">
            <a:extLst>
              <a:ext uri="{FF2B5EF4-FFF2-40B4-BE49-F238E27FC236}">
                <a16:creationId xmlns:a16="http://schemas.microsoft.com/office/drawing/2014/main" id="{74655885-4F99-4CF7-A2DD-BABC70510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970" y="4151709"/>
            <a:ext cx="958455" cy="912020"/>
          </a:xfrm>
          <a:prstGeom prst="rect">
            <a:avLst/>
          </a:prstGeom>
        </p:spPr>
      </p:pic>
      <p:pic>
        <p:nvPicPr>
          <p:cNvPr id="20" name="Grafik 20" descr="Ein Bild, das Text enthält.&#10;&#10;Beschreibung automatisch generiert.">
            <a:extLst>
              <a:ext uri="{FF2B5EF4-FFF2-40B4-BE49-F238E27FC236}">
                <a16:creationId xmlns:a16="http://schemas.microsoft.com/office/drawing/2014/main" id="{8C9CA8D3-A880-44A1-9AEE-C7EFE04B1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214" y="3636495"/>
            <a:ext cx="2743200" cy="47798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903B9C7-7DA7-4927-A9EF-F8F980848E6B}"/>
              </a:ext>
            </a:extLst>
          </p:cNvPr>
          <p:cNvSpPr txBox="1"/>
          <p:nvPr/>
        </p:nvSpPr>
        <p:spPr>
          <a:xfrm>
            <a:off x="426241" y="546853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Error </a:t>
            </a:r>
            <a:r>
              <a:rPr lang="de-DE" b="1" err="1"/>
              <a:t>Prevention</a:t>
            </a:r>
            <a:endParaRPr lang="de-DE" err="1"/>
          </a:p>
        </p:txBody>
      </p:sp>
      <p:pic>
        <p:nvPicPr>
          <p:cNvPr id="27" name="Grafik 27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EEC8409B-15B9-48A7-AC79-56973637A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6119" y="5528224"/>
            <a:ext cx="2540794" cy="44499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DBE8AB7-23D2-47DD-BA3D-DB8DD7D14F30}"/>
              </a:ext>
            </a:extLst>
          </p:cNvPr>
          <p:cNvSpPr txBox="1"/>
          <p:nvPr/>
        </p:nvSpPr>
        <p:spPr>
          <a:xfrm>
            <a:off x="6819900" y="2349103"/>
            <a:ext cx="21359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Meeting </a:t>
            </a:r>
            <a:r>
              <a:rPr lang="de-DE" b="1" err="1"/>
              <a:t>Requirements</a:t>
            </a:r>
            <a:endParaRPr lang="de-DE" b="1" err="1">
              <a:cs typeface="Calibri"/>
            </a:endParaRPr>
          </a:p>
        </p:txBody>
      </p:sp>
      <p:pic>
        <p:nvPicPr>
          <p:cNvPr id="30" name="Grafik 30" descr="Ein Bild, das Text, Whiteboard enthält.&#10;&#10;Beschreibung automatisch generiert.">
            <a:extLst>
              <a:ext uri="{FF2B5EF4-FFF2-40B4-BE49-F238E27FC236}">
                <a16:creationId xmlns:a16="http://schemas.microsoft.com/office/drawing/2014/main" id="{8F2F6899-1B63-4DD2-845C-994A93E79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119" y="2350318"/>
            <a:ext cx="2743200" cy="919113"/>
          </a:xfrm>
          <a:prstGeom prst="rect">
            <a:avLst/>
          </a:prstGeom>
        </p:spPr>
      </p:pic>
      <p:pic>
        <p:nvPicPr>
          <p:cNvPr id="31" name="Grafik 31" descr="Ein Bild, das Text enthält.&#10;&#10;Beschreibung automatisch generiert.">
            <a:extLst>
              <a:ext uri="{FF2B5EF4-FFF2-40B4-BE49-F238E27FC236}">
                <a16:creationId xmlns:a16="http://schemas.microsoft.com/office/drawing/2014/main" id="{2A98836F-F5AC-4581-A672-7CE48646C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1119" y="3789436"/>
            <a:ext cx="2743200" cy="145797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44AEAA35-C3C9-4986-9527-9DAA8007A1BE}"/>
              </a:ext>
            </a:extLst>
          </p:cNvPr>
          <p:cNvSpPr txBox="1"/>
          <p:nvPr/>
        </p:nvSpPr>
        <p:spPr>
          <a:xfrm>
            <a:off x="6819899" y="3789759"/>
            <a:ext cx="18145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/>
              <a:t>Learnability</a:t>
            </a:r>
            <a:r>
              <a:rPr lang="de-DE" b="1"/>
              <a:t> and </a:t>
            </a:r>
            <a:r>
              <a:rPr lang="de-DE" b="1" err="1"/>
              <a:t>Memorability</a:t>
            </a:r>
            <a:endParaRPr lang="de-DE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91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7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Reflection</a:t>
            </a:r>
            <a:r>
              <a:rPr lang="de-DE" sz="3600">
                <a:latin typeface="Helvetica"/>
                <a:cs typeface="Helvetica"/>
              </a:rPr>
              <a:t> on Evaluation </a:t>
            </a:r>
            <a:r>
              <a:rPr lang="de-DE" sz="3600" err="1">
                <a:latin typeface="Helvetica"/>
                <a:cs typeface="Helvetica"/>
              </a:rPr>
              <a:t>Results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3715445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5293"/>
                </a:solidFill>
              </a:rPr>
              <a:t>MAP VIEW</a:t>
            </a:r>
            <a:endParaRPr lang="de-DE" sz="2400">
              <a:solidFill>
                <a:srgbClr val="005293"/>
              </a:solidFill>
            </a:endParaRPr>
          </a:p>
          <a:p>
            <a:endParaRPr lang="en-US" sz="800">
              <a:cs typeface="Calibri"/>
            </a:endParaRPr>
          </a:p>
          <a:p>
            <a:r>
              <a:rPr lang="en-US" b="1"/>
              <a:t>Visibility of system status</a:t>
            </a:r>
            <a:endParaRPr lang="de-DE" b="1"/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Add additional </a:t>
            </a:r>
            <a:r>
              <a:rPr lang="en-US" err="1"/>
              <a:t>codings</a:t>
            </a:r>
            <a:r>
              <a:rPr lang="en-US"/>
              <a:t> for map pins for different kinds of events</a:t>
            </a: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609E0B-33DF-9046-A2EA-6ECB3228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0" y="1754563"/>
            <a:ext cx="31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8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8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Reflection</a:t>
            </a:r>
            <a:r>
              <a:rPr lang="de-DE" sz="3600">
                <a:latin typeface="Helvetica"/>
                <a:cs typeface="Helvetica"/>
              </a:rPr>
              <a:t> on Evaluation </a:t>
            </a:r>
            <a:r>
              <a:rPr lang="de-DE" sz="3600" err="1">
                <a:latin typeface="Helvetica"/>
                <a:cs typeface="Helvetica"/>
              </a:rPr>
              <a:t>Results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310017" y="1886336"/>
            <a:ext cx="3715445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5293"/>
                </a:solidFill>
              </a:rPr>
              <a:t>SWIPE VIEW</a:t>
            </a:r>
            <a:endParaRPr lang="de-DE" sz="2400">
              <a:solidFill>
                <a:srgbClr val="005293"/>
              </a:solidFill>
            </a:endParaRPr>
          </a:p>
          <a:p>
            <a:endParaRPr lang="en-US" sz="800">
              <a:cs typeface="Calibri"/>
            </a:endParaRPr>
          </a:p>
          <a:p>
            <a:r>
              <a:rPr lang="en-US" b="1"/>
              <a:t>Error prevention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/>
              <a:t>Can the user access the swipe explanation again?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/>
          </a:p>
          <a:p>
            <a:r>
              <a:rPr lang="en-US" b="1"/>
              <a:t>Flexibility and efficiency of use</a:t>
            </a:r>
            <a:endParaRPr lang="de-DE" b="1"/>
          </a:p>
          <a:p>
            <a:pPr marL="285750" lvl="0" indent="-285750">
              <a:buFont typeface="Wingdings" pitchFamily="2" charset="2"/>
              <a:buChar char="ü"/>
            </a:pPr>
            <a:r>
              <a:rPr lang="en-US"/>
              <a:t>Swiping saves time for finding events and is fun-to-use (gamification)</a:t>
            </a:r>
          </a:p>
          <a:p>
            <a:pPr marL="285750" lvl="0" indent="-285750">
              <a:buFont typeface="Wingdings" pitchFamily="2" charset="2"/>
              <a:buChar char="ü"/>
            </a:pPr>
            <a:endParaRPr lang="de-DE"/>
          </a:p>
          <a:p>
            <a:r>
              <a:rPr lang="en-US" b="1"/>
              <a:t>Help users recognize, diagnose, and recover from errors</a:t>
            </a:r>
            <a:endParaRPr lang="de-DE" b="1"/>
          </a:p>
          <a:p>
            <a:pPr marL="285750" lvl="0" indent="-285750">
              <a:buFont typeface="Wingdings" pitchFamily="2" charset="2"/>
              <a:buChar char="Ø"/>
            </a:pPr>
            <a:r>
              <a:rPr lang="en-US"/>
              <a:t>Indicate, what happens if the user swipes to left or right </a:t>
            </a:r>
            <a:br>
              <a:rPr lang="en-US"/>
            </a:br>
            <a:r>
              <a:rPr lang="en-US"/>
              <a:t>(text + icons + color)</a:t>
            </a:r>
            <a:endParaRPr lang="de-DE"/>
          </a:p>
          <a:p>
            <a:endParaRPr 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86F2653-EE54-3547-A332-D8935FCBF4AC}"/>
              </a:ext>
            </a:extLst>
          </p:cNvPr>
          <p:cNvSpPr txBox="1"/>
          <p:nvPr/>
        </p:nvSpPr>
        <p:spPr>
          <a:xfrm>
            <a:off x="8213796" y="1886336"/>
            <a:ext cx="371544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SWIPE VIEW</a:t>
            </a:r>
            <a:endParaRPr lang="de-DE" sz="2400">
              <a:solidFill>
                <a:schemeClr val="bg1"/>
              </a:solidFill>
            </a:endParaRPr>
          </a:p>
          <a:p>
            <a:endParaRPr lang="en-US" sz="800">
              <a:cs typeface="Calibri"/>
            </a:endParaRPr>
          </a:p>
          <a:p>
            <a:r>
              <a:rPr lang="en-US" b="1"/>
              <a:t>Help and documentation</a:t>
            </a:r>
            <a:endParaRPr lang="de-DE" b="1"/>
          </a:p>
          <a:p>
            <a:pPr marL="285750" lvl="0" indent="-285750">
              <a:buFont typeface="Wingdings" pitchFamily="2" charset="2"/>
              <a:buChar char="Ø"/>
            </a:pPr>
            <a:r>
              <a:rPr lang="en-US"/>
              <a:t>Provide pull event (explaining swipe feature) after user gave several false inputs, or after certain dwell time</a:t>
            </a:r>
            <a:endParaRPr lang="de-DE"/>
          </a:p>
          <a:p>
            <a:pPr marL="285750" lvl="0" indent="-285750">
              <a:buFont typeface="Wingdings" pitchFamily="2" charset="2"/>
              <a:buChar char="Ø"/>
            </a:pPr>
            <a:r>
              <a:rPr lang="en-US"/>
              <a:t>Provide further documentation (FAQ, online help, contact form etc.) </a:t>
            </a:r>
            <a:r>
              <a:rPr lang="en-US">
                <a:sym typeface="Wingdings" pitchFamily="2" charset="2"/>
              </a:rPr>
              <a:t> in general</a:t>
            </a:r>
            <a:endParaRPr lang="de-DE"/>
          </a:p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3D8AC43-C87E-934B-A847-C0E9F518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0" y="1779552"/>
            <a:ext cx="31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FD58AE805A84CB13CC9CD95A2AD9A" ma:contentTypeVersion="8" ma:contentTypeDescription="Create a new document." ma:contentTypeScope="" ma:versionID="b0f5aa29bcd5b6052a6a8224d062138b">
  <xsd:schema xmlns:xsd="http://www.w3.org/2001/XMLSchema" xmlns:xs="http://www.w3.org/2001/XMLSchema" xmlns:p="http://schemas.microsoft.com/office/2006/metadata/properties" xmlns:ns2="996712ca-f5f5-4274-903b-04a7fda1adfc" targetNamespace="http://schemas.microsoft.com/office/2006/metadata/properties" ma:root="true" ma:fieldsID="18443193183713aafe6f0bf8ea57e101" ns2:_="">
    <xsd:import namespace="996712ca-f5f5-4274-903b-04a7fda1a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12ca-f5f5-4274-903b-04a7fda1a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FB087D-A403-40F9-A4FF-010027C36232}">
  <ds:schemaRefs>
    <ds:schemaRef ds:uri="996712ca-f5f5-4274-903b-04a7fda1ad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C77D13-03F4-4410-9ABC-FC97107CF2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BC28B-2D91-47E6-9DF4-AA984C4F90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 Interaction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Additive Manufacturing of The Future – AMore</dc:title>
  <dc:creator>ge96hap</dc:creator>
  <cp:revision>1</cp:revision>
  <dcterms:created xsi:type="dcterms:W3CDTF">2021-09-19T21:02:19Z</dcterms:created>
  <dcterms:modified xsi:type="dcterms:W3CDTF">2021-11-24T13:15:03Z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0x010100E08FD58AE805A84CB13CC9CD95A2AD9A</vt:lpwstr>
  </property>
</Properties>
</file>